
<file path=[Content_Types].xml><?xml version="1.0" encoding="utf-8"?>
<Types xmlns="http://schemas.openxmlformats.org/package/2006/content-types">
  <Default Extension="png" ContentType="image/png"/>
  <Default Extension="bin" ContentType="image/jpeg"/>
  <Default Extension="svg" ContentType="image/svg+xml"/>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12"/>
  </p:sldMasterIdLst>
  <p:notesMasterIdLst>
    <p:notesMasterId r:id="rId127"/>
  </p:notesMasterIdLst>
  <p:handoutMasterIdLst>
    <p:handoutMasterId r:id="rId128"/>
  </p:handoutMasterIdLst>
  <p:sldIdLst>
    <p:sldId id="297" r:id="rId113"/>
    <p:sldId id="256" r:id="rId114"/>
    <p:sldId id="301" r:id="rId115"/>
    <p:sldId id="303" r:id="rId116"/>
    <p:sldId id="304" r:id="rId117"/>
    <p:sldId id="302" r:id="rId118"/>
    <p:sldId id="305" r:id="rId119"/>
    <p:sldId id="306" r:id="rId120"/>
    <p:sldId id="257" r:id="rId121"/>
    <p:sldId id="307" r:id="rId122"/>
    <p:sldId id="309" r:id="rId123"/>
    <p:sldId id="293" r:id="rId124"/>
    <p:sldId id="310" r:id="rId125"/>
    <p:sldId id="308" r:id="rId126"/>
  </p:sldIdLst>
  <p:sldSz cx="12192000" cy="6858000"/>
  <p:notesSz cx="6858000" cy="9144000"/>
  <p:custDataLst>
    <p:tags r:id="rId1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C80B7C1C-299B-43FB-B4BE-A219A76AE719}">
          <p14:sldIdLst>
            <p14:sldId id="297"/>
            <p14:sldId id="256"/>
            <p14:sldId id="301"/>
            <p14:sldId id="303"/>
            <p14:sldId id="304"/>
            <p14:sldId id="302"/>
            <p14:sldId id="305"/>
            <p14:sldId id="306"/>
            <p14:sldId id="257"/>
            <p14:sldId id="307"/>
            <p14:sldId id="309"/>
            <p14:sldId id="293"/>
            <p14:sldId id="310"/>
            <p14:sldId id="308"/>
          </p14:sldIdLst>
        </p14:section>
        <p14:section name="Core Layouts" id="{60A54D45-8AF5-46D7-8EF1-5150059B1F73}">
          <p14:sldIdLst/>
        </p14:section>
        <p14:section name="Statements" id="{B54805ED-C841-4184-97A3-9A8A395B81A4}">
          <p14:sldIdLst/>
        </p14:section>
        <p14:section name="Icons" id="{639A3AC3-56C9-4E74-B380-83C6F673B520}">
          <p14:sldIdLst/>
        </p14:section>
        <p14:section name="Team" id="{B593EB7B-8159-40EF-A191-383E2F990CCD}">
          <p14:sldIdLst/>
        </p14:section>
        <p14:section name="Maps" id="{5C4B4130-93F2-4E81-A54F-C98E8997B69D}">
          <p14:sldIdLst/>
        </p14:section>
        <p14:section name="Charts &amp; Tables" id="{65C67439-CD6E-4C1D-9418-B5B915456644}">
          <p14:sldIdLst/>
        </p14:section>
        <p14:section name="End" id="{386F323E-7B92-45FD-B14D-8071E7AF8A8F}">
          <p14:sldIdLst/>
        </p14:section>
      </p14:sectionLst>
    </p:ex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53F52"/>
    <a:srgbClr val="B5B6AF"/>
    <a:srgbClr val="FCE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9" autoAdjust="0"/>
    <p:restoredTop sz="94660"/>
  </p:normalViewPr>
  <p:slideViewPr>
    <p:cSldViewPr snapToGrid="0">
      <p:cViewPr varScale="1">
        <p:scale>
          <a:sx n="99" d="100"/>
          <a:sy n="99" d="100"/>
        </p:scale>
        <p:origin x="1152" y="90"/>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4" d="100"/>
          <a:sy n="64" d="100"/>
        </p:scale>
        <p:origin x="2263" y="19"/>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5.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slideMaster" Target="slideMasters/slideMaster1.xml"/><Relationship Id="rId133" Type="http://schemas.openxmlformats.org/officeDocument/2006/relationships/tableStyles" Target="tableStyles.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slide" Target="slides/slide11.xml"/><Relationship Id="rId128" Type="http://schemas.openxmlformats.org/officeDocument/2006/relationships/handoutMaster" Target="handoutMasters/handoutMaster1.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13" Type="http://schemas.openxmlformats.org/officeDocument/2006/relationships/slide" Target="slides/slide1.xml"/><Relationship Id="rId118" Type="http://schemas.openxmlformats.org/officeDocument/2006/relationships/slide" Target="slides/slide6.xml"/><Relationship Id="rId126" Type="http://schemas.openxmlformats.org/officeDocument/2006/relationships/slide" Target="slides/slide14.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customXml" Target="../customXml/item85.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slide" Target="slides/slide9.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customXml" Target="../customXml/item103.xml"/><Relationship Id="rId108" Type="http://schemas.openxmlformats.org/officeDocument/2006/relationships/customXml" Target="../customXml/item108.xml"/><Relationship Id="rId116" Type="http://schemas.openxmlformats.org/officeDocument/2006/relationships/slide" Target="slides/slide4.xml"/><Relationship Id="rId124" Type="http://schemas.openxmlformats.org/officeDocument/2006/relationships/slide" Target="slides/slide12.xml"/><Relationship Id="rId129" Type="http://schemas.openxmlformats.org/officeDocument/2006/relationships/tags" Target="tags/tag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customXml" Target="../customXml/item88.xml"/><Relationship Id="rId91" Type="http://schemas.openxmlformats.org/officeDocument/2006/relationships/customXml" Target="../customXml/item91.xml"/><Relationship Id="rId96" Type="http://schemas.openxmlformats.org/officeDocument/2006/relationships/customXml" Target="../customXml/item96.xml"/><Relationship Id="rId111" Type="http://schemas.openxmlformats.org/officeDocument/2006/relationships/customXml" Target="../customXml/item111.xml"/><Relationship Id="rId13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customXml" Target="../customXml/item106.xml"/><Relationship Id="rId114" Type="http://schemas.openxmlformats.org/officeDocument/2006/relationships/slide" Target="slides/slide2.xml"/><Relationship Id="rId119" Type="http://schemas.openxmlformats.org/officeDocument/2006/relationships/slide" Target="slides/slide7.xml"/><Relationship Id="rId127" Type="http://schemas.openxmlformats.org/officeDocument/2006/relationships/notesMaster" Target="notesMasters/notesMaster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slide" Target="slides/slide10.xml"/><Relationship Id="rId13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slide" Target="slides/slide8.xml"/><Relationship Id="rId125" Type="http://schemas.openxmlformats.org/officeDocument/2006/relationships/slide" Target="slides/slide13.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slide" Target="slides/slide3.xml"/><Relationship Id="rId131" Type="http://schemas.openxmlformats.org/officeDocument/2006/relationships/viewProps" Target="viewProps.xml"/><Relationship Id="rId61" Type="http://schemas.openxmlformats.org/officeDocument/2006/relationships/customXml" Target="../customXml/item61.xml"/><Relationship Id="rId82" Type="http://schemas.openxmlformats.org/officeDocument/2006/relationships/customXml" Target="../customXml/item82.xml"/><Relationship Id="rId19" Type="http://schemas.openxmlformats.org/officeDocument/2006/relationships/customXml" Target="../customXml/item1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50"/>
        <c:overlap val="-27"/>
        <c:axId val="1928193968"/>
        <c:axId val="1927931392"/>
      </c:barChart>
      <c:catAx>
        <c:axId val="192819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Source Sans Pro" charset="0"/>
                <a:cs typeface="Source Sans Pro" charset="0"/>
              </a:defRPr>
            </a:pPr>
            <a:endParaRPr lang="en-US"/>
          </a:p>
        </c:txPr>
        <c:crossAx val="1927931392"/>
        <c:crosses val="autoZero"/>
        <c:auto val="1"/>
        <c:lblAlgn val="ctr"/>
        <c:lblOffset val="100"/>
        <c:noMultiLvlLbl val="0"/>
      </c:catAx>
      <c:valAx>
        <c:axId val="192793139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Source Sans Pro" charset="0"/>
                <a:cs typeface="Source Sans Pro" charset="0"/>
              </a:defRPr>
            </a:pPr>
            <a:endParaRPr lang="en-US"/>
          </a:p>
        </c:txPr>
        <c:crossAx val="1928193968"/>
        <c:crosses val="autoZero"/>
        <c:crossBetween val="between"/>
      </c:valAx>
      <c:spPr>
        <a:noFill/>
        <a:ln w="25400">
          <a:noFill/>
        </a:ln>
        <a:effectLst/>
      </c:spPr>
    </c:plotArea>
    <c:plotVisOnly val="1"/>
    <c:dispBlanksAs val="gap"/>
    <c:showDLblsOverMax val="0"/>
  </c:chart>
  <c:spPr>
    <a:noFill/>
    <a:ln>
      <a:noFill/>
    </a:ln>
    <a:effectLst/>
  </c:spPr>
  <c:txPr>
    <a:bodyPr/>
    <a:lstStyle/>
    <a:p>
      <a:pPr>
        <a:defRPr sz="1000" b="0" i="0">
          <a:solidFill>
            <a:schemeClr val="tx1"/>
          </a:solidFill>
          <a:latin typeface="+mj-lt"/>
          <a:ea typeface="Source Sans Pro" charset="0"/>
          <a:cs typeface="Source Sans Pro" charset="0"/>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0.67718</cdr:y>
    </cdr:to>
    <cdr:pic>
      <cdr:nvPicPr>
        <cdr:cNvPr id="2" name="chart">
          <a:extLst xmlns:a="http://schemas.openxmlformats.org/drawingml/2006/main">
            <a:ext uri="{FF2B5EF4-FFF2-40B4-BE49-F238E27FC236}">
              <a16:creationId xmlns:a16="http://schemas.microsoft.com/office/drawing/2014/main" id="{4ACAD335-85C9-64F4-CDCC-671C44D0C02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2667000"/>
          <a:ext cx="6168887" cy="357528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AD013F-2A47-E445-AF97-B8A2C8AB4E87}" type="datetimeFigureOut">
              <a:rPr lang="en-US" smtClean="0"/>
              <a:t>10/6/2022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68F6C6-AE85-C645-A67A-F68527CD1C73}" type="slidenum">
              <a:rPr lang="en-US" smtClean="0"/>
              <a:t>‹#›</a:t>
            </a:fld>
            <a:endParaRPr lang="en-US"/>
          </a:p>
        </p:txBody>
      </p:sp>
    </p:spTree>
    <p:extLst>
      <p:ext uri="{BB962C8B-B14F-4D97-AF65-F5344CB8AC3E}">
        <p14:creationId xmlns:p14="http://schemas.microsoft.com/office/powerpoint/2010/main" val="479061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BF690-6176-1C43-8BC2-BCEFCBC13479}"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3DD24-24F3-0145-90E6-42F560A3C044}" type="slidenum">
              <a:rPr lang="en-US" smtClean="0"/>
              <a:t>‹#›</a:t>
            </a:fld>
            <a:endParaRPr lang="en-US"/>
          </a:p>
        </p:txBody>
      </p:sp>
    </p:spTree>
    <p:extLst>
      <p:ext uri="{BB962C8B-B14F-4D97-AF65-F5344CB8AC3E}">
        <p14:creationId xmlns:p14="http://schemas.microsoft.com/office/powerpoint/2010/main" val="66280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40455C-1392-44C3-997F-DA1CA4CD2B02}"/>
              </a:ext>
            </a:extLst>
          </p:cNvPr>
          <p:cNvSpPr>
            <a:spLocks noGrp="1"/>
          </p:cNvSpPr>
          <p:nvPr>
            <p:ph type="body" sz="quarter" idx="10" hasCustomPrompt="1"/>
          </p:nvPr>
        </p:nvSpPr>
        <p:spPr>
          <a:xfrm>
            <a:off x="1219199" y="1039813"/>
            <a:ext cx="9752014" cy="2389187"/>
          </a:xfrm>
          <a:prstGeom prst="rect">
            <a:avLst/>
          </a:prstGeom>
        </p:spPr>
        <p:txBody>
          <a:bodyPr lIns="0" tIns="0" rIns="0" bIns="0">
            <a:noAutofit/>
          </a:bodyPr>
          <a:lstStyle>
            <a:lvl1pPr marL="0" indent="0">
              <a:buNone/>
              <a:defRPr sz="8000">
                <a:solidFill>
                  <a:schemeClr val="tx1"/>
                </a:solidFill>
                <a:latin typeface="+mj-lt"/>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add title</a:t>
            </a:r>
            <a:endParaRPr lang="en-GB"/>
          </a:p>
        </p:txBody>
      </p:sp>
      <p:sp>
        <p:nvSpPr>
          <p:cNvPr id="7" name="Text Placeholder 6">
            <a:extLst>
              <a:ext uri="{FF2B5EF4-FFF2-40B4-BE49-F238E27FC236}">
                <a16:creationId xmlns:a16="http://schemas.microsoft.com/office/drawing/2014/main" id="{A6B46C67-10BC-40FE-A687-6DD815DF1D7C}"/>
              </a:ext>
            </a:extLst>
          </p:cNvPr>
          <p:cNvSpPr>
            <a:spLocks noGrp="1"/>
          </p:cNvSpPr>
          <p:nvPr>
            <p:ph type="body" sz="quarter" idx="11" hasCustomPrompt="1"/>
          </p:nvPr>
        </p:nvSpPr>
        <p:spPr>
          <a:xfrm>
            <a:off x="1219200" y="3802404"/>
            <a:ext cx="6464038" cy="1591632"/>
          </a:xfrm>
          <a:prstGeom prst="rect">
            <a:avLst/>
          </a:prstGeom>
        </p:spPr>
        <p:txBody>
          <a:bodyPr lIns="0" tIns="0" rIns="0" bIns="0">
            <a:noAutofit/>
          </a:bodyPr>
          <a:lstStyle>
            <a:lvl1pPr marL="0" indent="0">
              <a:buNone/>
              <a:defRPr/>
            </a:lvl1pPr>
            <a:lvl2pPr marL="457200" indent="0">
              <a:buNone/>
              <a:defRPr/>
            </a:lvl2pPr>
            <a:lvl3pPr marL="914400" indent="0">
              <a:buNone/>
              <a:defRPr/>
            </a:lvl3pPr>
            <a:lvl4pPr marL="1371600" indent="0">
              <a:buNone/>
              <a:defRPr/>
            </a:lvl4pPr>
            <a:lvl5pPr marL="0" indent="0" algn="l">
              <a:buNone/>
              <a:defRPr sz="3200">
                <a:solidFill>
                  <a:schemeClr val="tx1"/>
                </a:solidFill>
              </a:defRPr>
            </a:lvl5pPr>
          </a:lstStyle>
          <a:p>
            <a:pPr lvl="4"/>
            <a:r>
              <a:rPr lang="en-GB" dirty="0"/>
              <a:t>Add sub heading / presenter</a:t>
            </a:r>
            <a:endParaRPr lang="en-GB"/>
          </a:p>
        </p:txBody>
      </p:sp>
      <p:sp>
        <p:nvSpPr>
          <p:cNvPr id="2" name="Guides" hidden="1">
            <a:extLst>
              <a:ext uri="{FF2B5EF4-FFF2-40B4-BE49-F238E27FC236}">
                <a16:creationId xmlns:a16="http://schemas.microsoft.com/office/drawing/2014/main" id="{49E55373-3CD7-421E-ABBB-FEC33B440A37}"/>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1226507793" name="AYIMLogo" descr="{&quot;templafy&quot;:{&quot;id&quot;:&quot;742ba496-58d5-4cbe-9f0e-a4023f3b8927&quot;}}" hidden="1"/>
          <p:cNvPicPr>
            <a:picLocks noChangeAspect="1"/>
          </p:cNvPicPr>
          <p:nvPr/>
        </p:nvPicPr>
        <p:blipFill>
          <a:blip r:embed="rId3"/>
          <a:stretch>
            <a:fillRect/>
          </a:stretch>
        </p:blipFill>
        <p:spPr>
          <a:xfrm>
            <a:off x="8832336" y="5670075"/>
            <a:ext cx="1359108" cy="828000"/>
          </a:xfrm>
          <a:prstGeom prst="rect">
            <a:avLst/>
          </a:prstGeom>
        </p:spPr>
      </p:pic>
      <p:pic>
        <p:nvPicPr>
          <p:cNvPr id="12616969" name="AYLogo" descr="{&quot;templafy&quot;:{&quot;id&quot;:&quot;fbf53162-b593-4205-825a-d13bdef963aa&quot;}}"/>
          <p:cNvPicPr>
            <a:picLocks noChangeAspect="1"/>
          </p:cNvPicPr>
          <p:nvPr/>
        </p:nvPicPr>
        <p:blipFill>
          <a:blip r:embed="rId3"/>
          <a:stretch>
            <a:fillRect/>
          </a:stretch>
        </p:blipFill>
        <p:spPr>
          <a:xfrm>
            <a:off x="10459336" y="5662339"/>
            <a:ext cx="1359108" cy="828000"/>
          </a:xfrm>
          <a:prstGeom prst="rect">
            <a:avLst/>
          </a:prstGeom>
        </p:spPr>
      </p:pic>
    </p:spTree>
    <p:extLst>
      <p:ext uri="{BB962C8B-B14F-4D97-AF65-F5344CB8AC3E}">
        <p14:creationId xmlns:p14="http://schemas.microsoft.com/office/powerpoint/2010/main" val="3435585152"/>
      </p:ext>
    </p:extLst>
  </p:cSld>
  <p:clrMapOvr>
    <a:masterClrMapping/>
  </p:clrMapOvr>
  <p:extLst>
    <p:ext uri="{DCECCB84-F9BA-43D5-87BE-67443E8EF086}">
      <p15:sldGuideLst xmlns:p15="http://schemas.microsoft.com/office/powerpoint/2012/main">
        <p15:guide id="1" orient="horz" pos="655" userDrawn="1">
          <p15:clr>
            <a:srgbClr val="717275"/>
          </p15:clr>
        </p15:guide>
        <p15:guide id="2" orient="horz" pos="1562" userDrawn="1">
          <p15:clr>
            <a:srgbClr val="717275"/>
          </p15:clr>
        </p15:guide>
        <p15:guide id="3" orient="horz" pos="1680" userDrawn="1">
          <p15:clr>
            <a:srgbClr val="FF96FF"/>
          </p15:clr>
        </p15:guide>
        <p15:guide id="4" orient="horz" pos="3979" userDrawn="1">
          <p15:clr>
            <a:srgbClr val="FF96FF"/>
          </p15:clr>
        </p15:guide>
        <p15:guide id="5" pos="768" userDrawn="1">
          <p15:clr>
            <a:srgbClr val="FF96FF"/>
          </p15:clr>
        </p15:guide>
        <p15:guide id="6" pos="6911" userDrawn="1">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DEB6E-8A1C-4390-902D-E6882C8F6C57}"/>
              </a:ext>
            </a:extLst>
          </p:cNvPr>
          <p:cNvSpPr>
            <a:spLocks noGrp="1"/>
          </p:cNvSpPr>
          <p:nvPr>
            <p:ph type="title"/>
          </p:nvPr>
        </p:nvSpPr>
        <p:spPr/>
        <p:txBody>
          <a:bodyPr/>
          <a:lstStyle/>
          <a:p>
            <a:r>
              <a:rPr lang="en-GB"/>
              <a:t>Click to edit Master title style</a:t>
            </a:r>
          </a:p>
        </p:txBody>
      </p:sp>
      <p:sp>
        <p:nvSpPr>
          <p:cNvPr id="6" name="Guides" hidden="1">
            <a:extLst>
              <a:ext uri="{FF2B5EF4-FFF2-40B4-BE49-F238E27FC236}">
                <a16:creationId xmlns:a16="http://schemas.microsoft.com/office/drawing/2014/main" id="{AE657565-4B38-4D14-97EB-B1A700EDF6EF}"/>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8" name="Content Placeholder 7">
            <a:extLst>
              <a:ext uri="{FF2B5EF4-FFF2-40B4-BE49-F238E27FC236}">
                <a16:creationId xmlns:a16="http://schemas.microsoft.com/office/drawing/2014/main" id="{2F9B6D28-460A-4678-82A4-21E53A1C349F}"/>
              </a:ext>
            </a:extLst>
          </p:cNvPr>
          <p:cNvSpPr>
            <a:spLocks noGrp="1"/>
          </p:cNvSpPr>
          <p:nvPr>
            <p:ph sz="quarter" idx="10"/>
          </p:nvPr>
        </p:nvSpPr>
        <p:spPr>
          <a:xfrm>
            <a:off x="1219200" y="2667000"/>
            <a:ext cx="4767263" cy="3649663"/>
          </a:xfrm>
        </p:spPr>
        <p:txBody>
          <a:bodyPr lIns="0" tIns="0" rIns="0" bIns="0"/>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10" name="Content Placeholder 9">
            <a:extLst>
              <a:ext uri="{FF2B5EF4-FFF2-40B4-BE49-F238E27FC236}">
                <a16:creationId xmlns:a16="http://schemas.microsoft.com/office/drawing/2014/main" id="{E3D9A9AB-EA63-478D-8F07-5E94C93744A3}"/>
              </a:ext>
            </a:extLst>
          </p:cNvPr>
          <p:cNvSpPr>
            <a:spLocks noGrp="1"/>
          </p:cNvSpPr>
          <p:nvPr>
            <p:ph sz="quarter" idx="11"/>
          </p:nvPr>
        </p:nvSpPr>
        <p:spPr>
          <a:xfrm>
            <a:off x="6203950" y="2667000"/>
            <a:ext cx="4767263" cy="3649663"/>
          </a:xfrm>
        </p:spPr>
        <p:txBody>
          <a:bodyPr lIns="0" tIns="0" rIns="0"/>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Tree>
    <p:extLst>
      <p:ext uri="{BB962C8B-B14F-4D97-AF65-F5344CB8AC3E}">
        <p14:creationId xmlns:p14="http://schemas.microsoft.com/office/powerpoint/2010/main" val="1218087390"/>
      </p:ext>
    </p:extLst>
  </p:cSld>
  <p:clrMapOvr>
    <a:masterClrMapping/>
  </p:clrMapOvr>
  <p:extLst>
    <p:ext uri="{DCECCB84-F9BA-43D5-87BE-67443E8EF086}">
      <p15:sldGuideLst xmlns:p15="http://schemas.microsoft.com/office/powerpoint/2012/main">
        <p15:guide id="1" orient="horz" pos="655" userDrawn="1">
          <p15:clr>
            <a:srgbClr val="717275"/>
          </p15:clr>
        </p15:guide>
        <p15:guide id="2" orient="horz" pos="1562" userDrawn="1">
          <p15:clr>
            <a:srgbClr val="717275"/>
          </p15:clr>
        </p15:guide>
        <p15:guide id="3" orient="horz" pos="1680" userDrawn="1">
          <p15:clr>
            <a:srgbClr val="FF96FF"/>
          </p15:clr>
        </p15:guide>
        <p15:guide id="4" orient="horz" pos="3979" userDrawn="1">
          <p15:clr>
            <a:srgbClr val="FF96FF"/>
          </p15:clr>
        </p15:guide>
        <p15:guide id="5" pos="768" userDrawn="1">
          <p15:clr>
            <a:srgbClr val="FF96FF"/>
          </p15:clr>
        </p15:guide>
        <p15:guide id="6" pos="3771" userDrawn="1">
          <p15:clr>
            <a:srgbClr val="FF96FF"/>
          </p15:clr>
        </p15:guide>
        <p15:guide id="7" pos="3908" userDrawn="1">
          <p15:clr>
            <a:srgbClr val="FF96FF"/>
          </p15:clr>
        </p15:guide>
        <p15:guide id="8" pos="6911" userDrawn="1">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C37F2-05DD-406D-9E7C-F592CAF38AB1}"/>
              </a:ext>
            </a:extLst>
          </p:cNvPr>
          <p:cNvSpPr>
            <a:spLocks noGrp="1"/>
          </p:cNvSpPr>
          <p:nvPr>
            <p:ph type="title"/>
          </p:nvPr>
        </p:nvSpPr>
        <p:spPr/>
        <p:txBody>
          <a:bodyPr/>
          <a:lstStyle/>
          <a:p>
            <a:r>
              <a:rPr lang="en-GB"/>
              <a:t>Click to edit Master title style</a:t>
            </a:r>
          </a:p>
        </p:txBody>
      </p:sp>
      <p:sp>
        <p:nvSpPr>
          <p:cNvPr id="6" name="Guides" hidden="1">
            <a:extLst>
              <a:ext uri="{FF2B5EF4-FFF2-40B4-BE49-F238E27FC236}">
                <a16:creationId xmlns:a16="http://schemas.microsoft.com/office/drawing/2014/main" id="{3F4BA93F-B797-4202-851C-3680CAB7EFDA}"/>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8" name="Content Placeholder 7">
            <a:extLst>
              <a:ext uri="{FF2B5EF4-FFF2-40B4-BE49-F238E27FC236}">
                <a16:creationId xmlns:a16="http://schemas.microsoft.com/office/drawing/2014/main" id="{67A8DD67-6AC4-4E2B-84EC-F8B9EAC62534}"/>
              </a:ext>
            </a:extLst>
          </p:cNvPr>
          <p:cNvSpPr>
            <a:spLocks noGrp="1"/>
          </p:cNvSpPr>
          <p:nvPr>
            <p:ph sz="quarter" idx="13"/>
          </p:nvPr>
        </p:nvSpPr>
        <p:spPr>
          <a:xfrm>
            <a:off x="1219200" y="2667000"/>
            <a:ext cx="3106738" cy="3649663"/>
          </a:xfrm>
        </p:spPr>
        <p:txBody>
          <a:bodyPr lIns="0"/>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10" name="Content Placeholder 9">
            <a:extLst>
              <a:ext uri="{FF2B5EF4-FFF2-40B4-BE49-F238E27FC236}">
                <a16:creationId xmlns:a16="http://schemas.microsoft.com/office/drawing/2014/main" id="{0FC2FDD6-5425-4891-9331-E991A68E27F0}"/>
              </a:ext>
            </a:extLst>
          </p:cNvPr>
          <p:cNvSpPr>
            <a:spLocks noGrp="1"/>
          </p:cNvSpPr>
          <p:nvPr>
            <p:ph sz="quarter" idx="14"/>
          </p:nvPr>
        </p:nvSpPr>
        <p:spPr>
          <a:xfrm>
            <a:off x="4541838" y="2667000"/>
            <a:ext cx="3106737" cy="3649663"/>
          </a:xfrm>
        </p:spPr>
        <p:txBody>
          <a:bodyPr lIns="0"/>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12" name="Content Placeholder 11">
            <a:extLst>
              <a:ext uri="{FF2B5EF4-FFF2-40B4-BE49-F238E27FC236}">
                <a16:creationId xmlns:a16="http://schemas.microsoft.com/office/drawing/2014/main" id="{4F9AEB5E-F482-4BAE-9F0E-46CFA676B268}"/>
              </a:ext>
            </a:extLst>
          </p:cNvPr>
          <p:cNvSpPr>
            <a:spLocks noGrp="1"/>
          </p:cNvSpPr>
          <p:nvPr>
            <p:ph sz="quarter" idx="15"/>
          </p:nvPr>
        </p:nvSpPr>
        <p:spPr>
          <a:xfrm>
            <a:off x="7864475" y="2667000"/>
            <a:ext cx="3106738" cy="3649663"/>
          </a:xfrm>
        </p:spPr>
        <p:txBody>
          <a:bodyPr l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82567125"/>
      </p:ext>
    </p:extLst>
  </p:cSld>
  <p:clrMapOvr>
    <a:masterClrMapping/>
  </p:clrMapOvr>
  <p:extLst>
    <p:ext uri="{DCECCB84-F9BA-43D5-87BE-67443E8EF086}">
      <p15:sldGuideLst xmlns:p15="http://schemas.microsoft.com/office/powerpoint/2012/main">
        <p15:guide id="1" orient="horz" pos="655" userDrawn="1">
          <p15:clr>
            <a:srgbClr val="717275"/>
          </p15:clr>
        </p15:guide>
        <p15:guide id="2" orient="horz" pos="1562" userDrawn="1">
          <p15:clr>
            <a:srgbClr val="717275"/>
          </p15:clr>
        </p15:guide>
        <p15:guide id="3" orient="horz" pos="1680" userDrawn="1">
          <p15:clr>
            <a:srgbClr val="FF96FF"/>
          </p15:clr>
        </p15:guide>
        <p15:guide id="4" orient="horz" pos="3979" userDrawn="1">
          <p15:clr>
            <a:srgbClr val="FF96FF"/>
          </p15:clr>
        </p15:guide>
        <p15:guide id="5" pos="768" userDrawn="1">
          <p15:clr>
            <a:srgbClr val="FF96FF"/>
          </p15:clr>
        </p15:guide>
        <p15:guide id="6" pos="2725" userDrawn="1">
          <p15:clr>
            <a:srgbClr val="FF96FF"/>
          </p15:clr>
        </p15:guide>
        <p15:guide id="7" pos="2861" userDrawn="1">
          <p15:clr>
            <a:srgbClr val="FF96FF"/>
          </p15:clr>
        </p15:guide>
        <p15:guide id="8" pos="4818" userDrawn="1">
          <p15:clr>
            <a:srgbClr val="FF96FF"/>
          </p15:clr>
        </p15:guide>
        <p15:guide id="9" pos="4954" userDrawn="1">
          <p15:clr>
            <a:srgbClr val="FF96FF"/>
          </p15:clr>
        </p15:guide>
        <p15:guide id="10" pos="6911" userDrawn="1">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6096000" y="0"/>
            <a:ext cx="6083300" cy="68580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B6D86C21-4A58-4AE0-8483-0972F08AE09B}"/>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Title 2">
            <a:extLst>
              <a:ext uri="{FF2B5EF4-FFF2-40B4-BE49-F238E27FC236}">
                <a16:creationId xmlns:a16="http://schemas.microsoft.com/office/drawing/2014/main" id="{B8D54512-9982-4278-99BE-CAEE418CC4DE}"/>
              </a:ext>
            </a:extLst>
          </p:cNvPr>
          <p:cNvSpPr>
            <a:spLocks noGrp="1"/>
          </p:cNvSpPr>
          <p:nvPr>
            <p:ph type="title"/>
          </p:nvPr>
        </p:nvSpPr>
        <p:spPr>
          <a:xfrm>
            <a:off x="487274" y="1043710"/>
            <a:ext cx="5045308" cy="1435813"/>
          </a:xfrm>
        </p:spPr>
        <p:txBody>
          <a:bodyPr/>
          <a:lstStyle/>
          <a:p>
            <a:r>
              <a:rPr lang="en-GB" dirty="0"/>
              <a:t>Click to edit Master title style</a:t>
            </a:r>
          </a:p>
        </p:txBody>
      </p:sp>
      <p:sp>
        <p:nvSpPr>
          <p:cNvPr id="8" name="Text Placeholder 26">
            <a:extLst>
              <a:ext uri="{FF2B5EF4-FFF2-40B4-BE49-F238E27FC236}">
                <a16:creationId xmlns:a16="http://schemas.microsoft.com/office/drawing/2014/main" id="{5453B361-ABB3-4D38-BE64-FB1396B88ACE}"/>
              </a:ext>
            </a:extLst>
          </p:cNvPr>
          <p:cNvSpPr>
            <a:spLocks noGrp="1"/>
          </p:cNvSpPr>
          <p:nvPr>
            <p:ph type="body" sz="quarter" idx="15" hasCustomPrompt="1"/>
          </p:nvPr>
        </p:nvSpPr>
        <p:spPr>
          <a:xfrm>
            <a:off x="487274" y="2960473"/>
            <a:ext cx="5045075" cy="434975"/>
          </a:xfrm>
        </p:spPr>
        <p:txBody>
          <a:bodyPr lIns="0">
            <a:noAutofit/>
          </a:bodyPr>
          <a:lstStyle>
            <a:lvl1pPr marL="0" inden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9" name="Text Placeholder 28">
            <a:extLst>
              <a:ext uri="{FF2B5EF4-FFF2-40B4-BE49-F238E27FC236}">
                <a16:creationId xmlns:a16="http://schemas.microsoft.com/office/drawing/2014/main" id="{9F25DCF8-8974-4F0F-BDB8-995CB224B2C2}"/>
              </a:ext>
            </a:extLst>
          </p:cNvPr>
          <p:cNvSpPr>
            <a:spLocks noGrp="1"/>
          </p:cNvSpPr>
          <p:nvPr>
            <p:ph type="body" sz="quarter" idx="16"/>
          </p:nvPr>
        </p:nvSpPr>
        <p:spPr>
          <a:xfrm>
            <a:off x="487274" y="3395089"/>
            <a:ext cx="5045075" cy="1241568"/>
          </a:xfrm>
        </p:spPr>
        <p:txBody>
          <a:bodyPr lIns="0">
            <a:noAutofit/>
          </a:bodyPr>
          <a:lstStyle>
            <a:lvl1pPr>
              <a:defRPr sz="1400"/>
            </a:lvl1pPr>
            <a:lvl2pPr>
              <a:defRPr sz="1200"/>
            </a:lvl2pPr>
            <a:lvl3pPr>
              <a:defRPr sz="1200"/>
            </a:lvl3pPr>
            <a:lvl4pPr>
              <a:defRPr sz="1100"/>
            </a:lvl4pPr>
            <a:lvl5pPr>
              <a:defRPr sz="105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10" name="Text Placeholder 26">
            <a:extLst>
              <a:ext uri="{FF2B5EF4-FFF2-40B4-BE49-F238E27FC236}">
                <a16:creationId xmlns:a16="http://schemas.microsoft.com/office/drawing/2014/main" id="{BA29AC53-2CEA-483B-9C80-ACA6A6034DE2}"/>
              </a:ext>
            </a:extLst>
          </p:cNvPr>
          <p:cNvSpPr>
            <a:spLocks noGrp="1"/>
          </p:cNvSpPr>
          <p:nvPr>
            <p:ph type="body" sz="quarter" idx="17" hasCustomPrompt="1"/>
          </p:nvPr>
        </p:nvSpPr>
        <p:spPr>
          <a:xfrm>
            <a:off x="487274" y="4792816"/>
            <a:ext cx="5045075" cy="434975"/>
          </a:xfrm>
        </p:spPr>
        <p:txBody>
          <a:bodyPr lIns="0">
            <a:noAutofit/>
          </a:bodyPr>
          <a:lstStyle>
            <a:lvl1pPr marL="0" inden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11" name="Text Placeholder 28">
            <a:extLst>
              <a:ext uri="{FF2B5EF4-FFF2-40B4-BE49-F238E27FC236}">
                <a16:creationId xmlns:a16="http://schemas.microsoft.com/office/drawing/2014/main" id="{6158DCCA-973E-4A79-A83E-D2632E3FF400}"/>
              </a:ext>
            </a:extLst>
          </p:cNvPr>
          <p:cNvSpPr>
            <a:spLocks noGrp="1"/>
          </p:cNvSpPr>
          <p:nvPr>
            <p:ph type="body" sz="quarter" idx="18"/>
          </p:nvPr>
        </p:nvSpPr>
        <p:spPr>
          <a:xfrm>
            <a:off x="487274" y="5227432"/>
            <a:ext cx="5045075" cy="1241568"/>
          </a:xfrm>
        </p:spPr>
        <p:txBody>
          <a:bodyPr lIns="0">
            <a:noAutofit/>
          </a:bodyPr>
          <a:lstStyle>
            <a:lvl1pPr>
              <a:defRPr sz="1400"/>
            </a:lvl1pPr>
            <a:lvl2pPr>
              <a:defRPr sz="1200"/>
            </a:lvl2pPr>
            <a:lvl3pPr>
              <a:defRPr sz="1200"/>
            </a:lvl3pPr>
            <a:lvl4pPr>
              <a:defRPr sz="1100"/>
            </a:lvl4pPr>
            <a:lvl5pPr>
              <a:defRPr sz="105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Tree>
    <p:extLst>
      <p:ext uri="{BB962C8B-B14F-4D97-AF65-F5344CB8AC3E}">
        <p14:creationId xmlns:p14="http://schemas.microsoft.com/office/powerpoint/2010/main" val="33890290"/>
      </p:ext>
    </p:extLst>
  </p:cSld>
  <p:clrMapOvr>
    <a:masterClrMapping/>
  </p:clrMapOvr>
  <p:extLst>
    <p:ext uri="{DCECCB84-F9BA-43D5-87BE-67443E8EF086}">
      <p15:sldGuideLst xmlns:p15="http://schemas.microsoft.com/office/powerpoint/2012/main">
        <p15:guide id="1" orient="horz" pos="655" userDrawn="1">
          <p15:clr>
            <a:srgbClr val="717275"/>
          </p15:clr>
        </p15:guide>
        <p15:guide id="2" orient="horz" pos="1562" userDrawn="1">
          <p15:clr>
            <a:srgbClr val="717275"/>
          </p15:clr>
        </p15:guide>
        <p15:guide id="3" orient="horz" pos="1680" userDrawn="1">
          <p15:clr>
            <a:srgbClr val="FF96FF"/>
          </p15:clr>
        </p15:guide>
        <p15:guide id="4" orient="horz" pos="3979" userDrawn="1">
          <p15:clr>
            <a:srgbClr val="FF96FF"/>
          </p15:clr>
        </p15:guide>
        <p15:guide id="6" pos="6911" userDrawn="1">
          <p15:clr>
            <a:srgbClr val="FF96FF"/>
          </p15:clr>
        </p15:guide>
        <p15:guide id="7"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6083300" cy="68580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766EF386-4FE9-4CEA-99BF-EBAD6E40CAC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2">
            <a:extLst>
              <a:ext uri="{FF2B5EF4-FFF2-40B4-BE49-F238E27FC236}">
                <a16:creationId xmlns:a16="http://schemas.microsoft.com/office/drawing/2014/main" id="{DD0E5AA5-1C9C-49B7-A60B-DF5F4273832F}"/>
              </a:ext>
            </a:extLst>
          </p:cNvPr>
          <p:cNvSpPr>
            <a:spLocks noGrp="1"/>
          </p:cNvSpPr>
          <p:nvPr>
            <p:ph type="title"/>
          </p:nvPr>
        </p:nvSpPr>
        <p:spPr>
          <a:xfrm>
            <a:off x="6657162" y="1043862"/>
            <a:ext cx="5045308" cy="1435813"/>
          </a:xfrm>
        </p:spPr>
        <p:txBody>
          <a:bodyPr/>
          <a:lstStyle/>
          <a:p>
            <a:r>
              <a:rPr lang="en-GB" dirty="0"/>
              <a:t>Click to edit Master title style</a:t>
            </a:r>
          </a:p>
        </p:txBody>
      </p:sp>
      <p:sp>
        <p:nvSpPr>
          <p:cNvPr id="6" name="Text Placeholder 26">
            <a:extLst>
              <a:ext uri="{FF2B5EF4-FFF2-40B4-BE49-F238E27FC236}">
                <a16:creationId xmlns:a16="http://schemas.microsoft.com/office/drawing/2014/main" id="{858A4E21-728C-4767-B032-C61551427D07}"/>
              </a:ext>
            </a:extLst>
          </p:cNvPr>
          <p:cNvSpPr>
            <a:spLocks noGrp="1"/>
          </p:cNvSpPr>
          <p:nvPr>
            <p:ph type="body" sz="quarter" idx="13" hasCustomPrompt="1"/>
          </p:nvPr>
        </p:nvSpPr>
        <p:spPr>
          <a:xfrm>
            <a:off x="6657161" y="2960625"/>
            <a:ext cx="5045075" cy="434975"/>
          </a:xfrm>
        </p:spPr>
        <p:txBody>
          <a:bodyPr lIns="0">
            <a:noAutofit/>
          </a:bodyPr>
          <a:lstStyle>
            <a:lvl1pPr marL="0" inden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7" name="Text Placeholder 28">
            <a:extLst>
              <a:ext uri="{FF2B5EF4-FFF2-40B4-BE49-F238E27FC236}">
                <a16:creationId xmlns:a16="http://schemas.microsoft.com/office/drawing/2014/main" id="{1311A0E2-76ED-45F9-B34C-18A74B19E4FC}"/>
              </a:ext>
            </a:extLst>
          </p:cNvPr>
          <p:cNvSpPr>
            <a:spLocks noGrp="1"/>
          </p:cNvSpPr>
          <p:nvPr>
            <p:ph type="body" sz="quarter" idx="14"/>
          </p:nvPr>
        </p:nvSpPr>
        <p:spPr>
          <a:xfrm>
            <a:off x="6657161" y="3395241"/>
            <a:ext cx="5045075" cy="1241568"/>
          </a:xfrm>
        </p:spPr>
        <p:txBody>
          <a:bodyPr lIns="0">
            <a:noAutofit/>
          </a:bodyPr>
          <a:lstStyle>
            <a:lvl1pPr>
              <a:defRPr sz="1400"/>
            </a:lvl1pPr>
            <a:lvl2pPr>
              <a:defRPr sz="1200"/>
            </a:lvl2pPr>
            <a:lvl3pPr>
              <a:defRPr sz="1200"/>
            </a:lvl3pPr>
            <a:lvl4pPr>
              <a:defRPr sz="1100"/>
            </a:lvl4pPr>
            <a:lvl5pPr>
              <a:defRPr sz="105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8" name="Text Placeholder 26">
            <a:extLst>
              <a:ext uri="{FF2B5EF4-FFF2-40B4-BE49-F238E27FC236}">
                <a16:creationId xmlns:a16="http://schemas.microsoft.com/office/drawing/2014/main" id="{B88C5736-AFBB-4E0E-885A-3E7289A5B070}"/>
              </a:ext>
            </a:extLst>
          </p:cNvPr>
          <p:cNvSpPr>
            <a:spLocks noGrp="1"/>
          </p:cNvSpPr>
          <p:nvPr>
            <p:ph type="body" sz="quarter" idx="15" hasCustomPrompt="1"/>
          </p:nvPr>
        </p:nvSpPr>
        <p:spPr>
          <a:xfrm>
            <a:off x="6657161" y="4792968"/>
            <a:ext cx="5045075" cy="434975"/>
          </a:xfrm>
        </p:spPr>
        <p:txBody>
          <a:bodyPr lIns="0">
            <a:noAutofit/>
          </a:bodyPr>
          <a:lstStyle>
            <a:lvl1pPr marL="0" inden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9" name="Text Placeholder 28">
            <a:extLst>
              <a:ext uri="{FF2B5EF4-FFF2-40B4-BE49-F238E27FC236}">
                <a16:creationId xmlns:a16="http://schemas.microsoft.com/office/drawing/2014/main" id="{3A5015B0-5E5C-4633-9D79-0E0F2AF500CE}"/>
              </a:ext>
            </a:extLst>
          </p:cNvPr>
          <p:cNvSpPr>
            <a:spLocks noGrp="1"/>
          </p:cNvSpPr>
          <p:nvPr>
            <p:ph type="body" sz="quarter" idx="16"/>
          </p:nvPr>
        </p:nvSpPr>
        <p:spPr>
          <a:xfrm>
            <a:off x="6657161" y="5227584"/>
            <a:ext cx="5045075" cy="1241568"/>
          </a:xfrm>
        </p:spPr>
        <p:txBody>
          <a:bodyPr lIns="0">
            <a:noAutofit/>
          </a:bodyPr>
          <a:lstStyle>
            <a:lvl1pPr>
              <a:defRPr sz="1400"/>
            </a:lvl1pPr>
            <a:lvl2pPr>
              <a:defRPr sz="1200"/>
            </a:lvl2pPr>
            <a:lvl3pPr>
              <a:defRPr sz="1200"/>
            </a:lvl3pPr>
            <a:lvl4pPr>
              <a:defRPr sz="1100"/>
            </a:lvl4pPr>
            <a:lvl5pPr>
              <a:defRPr sz="105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Tree>
    <p:extLst>
      <p:ext uri="{BB962C8B-B14F-4D97-AF65-F5344CB8AC3E}">
        <p14:creationId xmlns:p14="http://schemas.microsoft.com/office/powerpoint/2010/main" val="2672598361"/>
      </p:ext>
    </p:extLst>
  </p:cSld>
  <p:clrMapOvr>
    <a:masterClrMapping/>
  </p:clrMapOvr>
  <p:extLst>
    <p:ext uri="{DCECCB84-F9BA-43D5-87BE-67443E8EF086}">
      <p15:sldGuideLst xmlns:p15="http://schemas.microsoft.com/office/powerpoint/2012/main">
        <p15:guide id="1" orient="horz" pos="655" userDrawn="1">
          <p15:clr>
            <a:srgbClr val="717275"/>
          </p15:clr>
        </p15:guide>
        <p15:guide id="2" orient="horz" pos="1562" userDrawn="1">
          <p15:clr>
            <a:srgbClr val="717275"/>
          </p15:clr>
        </p15:guide>
        <p15:guide id="3" orient="horz" pos="1680" userDrawn="1">
          <p15:clr>
            <a:srgbClr val="FF96FF"/>
          </p15:clr>
        </p15:guide>
        <p15:guide id="4" orient="horz" pos="3979" userDrawn="1">
          <p15:clr>
            <a:srgbClr val="FF96FF"/>
          </p15:clr>
        </p15:guide>
        <p15:guide id="5" pos="768" userDrawn="1">
          <p15:clr>
            <a:srgbClr val="FF96FF"/>
          </p15:clr>
        </p15:guide>
        <p15:guide id="6" pos="6911" userDrawn="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x Picture Left">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6083300" cy="34290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766EF386-4FE9-4CEA-99BF-EBAD6E40CAC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6" name="Text Placeholder 26">
            <a:extLst>
              <a:ext uri="{FF2B5EF4-FFF2-40B4-BE49-F238E27FC236}">
                <a16:creationId xmlns:a16="http://schemas.microsoft.com/office/drawing/2014/main" id="{858A4E21-728C-4767-B032-C61551427D07}"/>
              </a:ext>
            </a:extLst>
          </p:cNvPr>
          <p:cNvSpPr>
            <a:spLocks noGrp="1"/>
          </p:cNvSpPr>
          <p:nvPr>
            <p:ph type="body" sz="quarter" idx="13" hasCustomPrompt="1"/>
          </p:nvPr>
        </p:nvSpPr>
        <p:spPr>
          <a:xfrm>
            <a:off x="7025641" y="972286"/>
            <a:ext cx="4676596" cy="434975"/>
          </a:xfrm>
        </p:spPr>
        <p:txBody>
          <a:bodyPr lIns="0">
            <a:noAutofit/>
          </a:bodyPr>
          <a:lstStyle>
            <a:lvl1pPr marL="0" inden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7" name="Text Placeholder 28">
            <a:extLst>
              <a:ext uri="{FF2B5EF4-FFF2-40B4-BE49-F238E27FC236}">
                <a16:creationId xmlns:a16="http://schemas.microsoft.com/office/drawing/2014/main" id="{1311A0E2-76ED-45F9-B34C-18A74B19E4FC}"/>
              </a:ext>
            </a:extLst>
          </p:cNvPr>
          <p:cNvSpPr>
            <a:spLocks noGrp="1"/>
          </p:cNvSpPr>
          <p:nvPr>
            <p:ph type="body" sz="quarter" idx="14"/>
          </p:nvPr>
        </p:nvSpPr>
        <p:spPr>
          <a:xfrm>
            <a:off x="7025641" y="1406902"/>
            <a:ext cx="4676596" cy="1241568"/>
          </a:xfrm>
        </p:spPr>
        <p:txBody>
          <a:bodyPr lIns="0">
            <a:noAutofit/>
          </a:bodyPr>
          <a:lstStyle>
            <a:lvl1pPr>
              <a:defRPr sz="1400"/>
            </a:lvl1pPr>
            <a:lvl2pPr>
              <a:defRPr sz="1200"/>
            </a:lvl2pPr>
            <a:lvl3pPr>
              <a:defRPr sz="1200"/>
            </a:lvl3pPr>
            <a:lvl4pPr>
              <a:defRPr sz="1100"/>
            </a:lvl4pPr>
            <a:lvl5pPr>
              <a:defRPr sz="105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8" name="Text Placeholder 26">
            <a:extLst>
              <a:ext uri="{FF2B5EF4-FFF2-40B4-BE49-F238E27FC236}">
                <a16:creationId xmlns:a16="http://schemas.microsoft.com/office/drawing/2014/main" id="{B88C5736-AFBB-4E0E-885A-3E7289A5B070}"/>
              </a:ext>
            </a:extLst>
          </p:cNvPr>
          <p:cNvSpPr>
            <a:spLocks noGrp="1"/>
          </p:cNvSpPr>
          <p:nvPr>
            <p:ph type="body" sz="quarter" idx="15" hasCustomPrompt="1"/>
          </p:nvPr>
        </p:nvSpPr>
        <p:spPr>
          <a:xfrm>
            <a:off x="7025642" y="4220647"/>
            <a:ext cx="4676596" cy="434975"/>
          </a:xfrm>
        </p:spPr>
        <p:txBody>
          <a:bodyPr lIns="0">
            <a:noAutofit/>
          </a:bodyPr>
          <a:lstStyle>
            <a:lvl1pPr marL="0" inden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9" name="Text Placeholder 28">
            <a:extLst>
              <a:ext uri="{FF2B5EF4-FFF2-40B4-BE49-F238E27FC236}">
                <a16:creationId xmlns:a16="http://schemas.microsoft.com/office/drawing/2014/main" id="{3A5015B0-5E5C-4633-9D79-0E0F2AF500CE}"/>
              </a:ext>
            </a:extLst>
          </p:cNvPr>
          <p:cNvSpPr>
            <a:spLocks noGrp="1"/>
          </p:cNvSpPr>
          <p:nvPr>
            <p:ph type="body" sz="quarter" idx="16"/>
          </p:nvPr>
        </p:nvSpPr>
        <p:spPr>
          <a:xfrm>
            <a:off x="7025642" y="4655263"/>
            <a:ext cx="4676596" cy="1241568"/>
          </a:xfrm>
        </p:spPr>
        <p:txBody>
          <a:bodyPr lIns="0">
            <a:noAutofit/>
          </a:bodyPr>
          <a:lstStyle>
            <a:lvl1pPr>
              <a:defRPr sz="1400"/>
            </a:lvl1pPr>
            <a:lvl2pPr>
              <a:defRPr sz="1200"/>
            </a:lvl2pPr>
            <a:lvl3pPr>
              <a:defRPr sz="1200"/>
            </a:lvl3pPr>
            <a:lvl4pPr>
              <a:defRPr sz="1100"/>
            </a:lvl4pPr>
            <a:lvl5pPr>
              <a:defRPr sz="105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10" name="Picture Placeholder 3">
            <a:extLst>
              <a:ext uri="{FF2B5EF4-FFF2-40B4-BE49-F238E27FC236}">
                <a16:creationId xmlns:a16="http://schemas.microsoft.com/office/drawing/2014/main" id="{5851329E-0915-4607-AA2C-607E2F22A279}"/>
              </a:ext>
            </a:extLst>
          </p:cNvPr>
          <p:cNvSpPr>
            <a:spLocks noGrp="1"/>
          </p:cNvSpPr>
          <p:nvPr>
            <p:ph type="pic" sz="quarter" idx="17" hasCustomPrompt="1"/>
          </p:nvPr>
        </p:nvSpPr>
        <p:spPr>
          <a:xfrm>
            <a:off x="0" y="3439758"/>
            <a:ext cx="6083300" cy="34290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Tree>
    <p:extLst>
      <p:ext uri="{BB962C8B-B14F-4D97-AF65-F5344CB8AC3E}">
        <p14:creationId xmlns:p14="http://schemas.microsoft.com/office/powerpoint/2010/main" val="308217592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 Picture Right">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4595148" y="0"/>
            <a:ext cx="7596851" cy="68580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234D3F62-692A-48AB-8851-2F8F3DEF3271}"/>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Title 2">
            <a:extLst>
              <a:ext uri="{FF2B5EF4-FFF2-40B4-BE49-F238E27FC236}">
                <a16:creationId xmlns:a16="http://schemas.microsoft.com/office/drawing/2014/main" id="{17F40FF6-7FA0-49D7-80B4-C0C52B42011E}"/>
              </a:ext>
            </a:extLst>
          </p:cNvPr>
          <p:cNvSpPr>
            <a:spLocks noGrp="1"/>
          </p:cNvSpPr>
          <p:nvPr>
            <p:ph type="title"/>
          </p:nvPr>
        </p:nvSpPr>
        <p:spPr>
          <a:xfrm>
            <a:off x="1219200" y="1039813"/>
            <a:ext cx="2802882" cy="1439710"/>
          </a:xfrm>
        </p:spPr>
        <p:txBody>
          <a:bodyPr/>
          <a:lstStyle>
            <a:lvl1pPr>
              <a:defRPr sz="3600"/>
            </a:lvl1pPr>
          </a:lstStyle>
          <a:p>
            <a:r>
              <a:rPr lang="en-GB" dirty="0"/>
              <a:t>Click to edit Master title style</a:t>
            </a:r>
          </a:p>
        </p:txBody>
      </p:sp>
      <p:sp>
        <p:nvSpPr>
          <p:cNvPr id="8" name="Content Placeholder 6">
            <a:extLst>
              <a:ext uri="{FF2B5EF4-FFF2-40B4-BE49-F238E27FC236}">
                <a16:creationId xmlns:a16="http://schemas.microsoft.com/office/drawing/2014/main" id="{0EFEDB74-3695-4FA7-B701-0F73075D1D2C}"/>
              </a:ext>
            </a:extLst>
          </p:cNvPr>
          <p:cNvSpPr>
            <a:spLocks noGrp="1"/>
          </p:cNvSpPr>
          <p:nvPr>
            <p:ph sz="quarter" idx="13"/>
          </p:nvPr>
        </p:nvSpPr>
        <p:spPr>
          <a:xfrm>
            <a:off x="1212091" y="2667000"/>
            <a:ext cx="2805719" cy="3649663"/>
          </a:xfrm>
        </p:spPr>
        <p:txBody>
          <a:bodyPr/>
          <a:lstStyle>
            <a:lvl1pPr>
              <a:defRPr sz="2000"/>
            </a:lvl1pPr>
            <a:lvl2pPr>
              <a:defRPr sz="1800"/>
            </a:lvl2pPr>
            <a:lvl3pPr>
              <a:defRPr sz="1800"/>
            </a:lvl3pPr>
            <a:lvl4pPr>
              <a:defRPr sz="1600"/>
            </a:lvl4pPr>
            <a:lvl5pPr>
              <a:defRPr sz="140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Tree>
    <p:extLst>
      <p:ext uri="{BB962C8B-B14F-4D97-AF65-F5344CB8AC3E}">
        <p14:creationId xmlns:p14="http://schemas.microsoft.com/office/powerpoint/2010/main" val="52371682"/>
      </p:ext>
    </p:extLst>
  </p:cSld>
  <p:clrMapOvr>
    <a:masterClrMapping/>
  </p:clrMapOvr>
  <p:extLst>
    <p:ext uri="{DCECCB84-F9BA-43D5-87BE-67443E8EF086}">
      <p15:sldGuideLst xmlns:p15="http://schemas.microsoft.com/office/powerpoint/2012/main">
        <p15:guide id="1" orient="horz" pos="655" userDrawn="1">
          <p15:clr>
            <a:srgbClr val="717275"/>
          </p15:clr>
        </p15:guide>
        <p15:guide id="2" orient="horz" pos="1562" userDrawn="1">
          <p15:clr>
            <a:srgbClr val="717275"/>
          </p15:clr>
        </p15:guide>
        <p15:guide id="3" orient="horz" pos="1680" userDrawn="1">
          <p15:clr>
            <a:srgbClr val="FF96FF"/>
          </p15:clr>
        </p15:guide>
        <p15:guide id="4" orient="horz" pos="3979" userDrawn="1">
          <p15:clr>
            <a:srgbClr val="FF96FF"/>
          </p15:clr>
        </p15:guide>
        <p15:guide id="5" pos="768" userDrawn="1">
          <p15:clr>
            <a:srgbClr val="FF96FF"/>
          </p15:clr>
        </p15:guide>
        <p15:guide id="6" pos="6911" userDrawn="1">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 Page Picture Left">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3379808" cy="68580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268D06EE-B3B4-4BE4-835E-965DD0886964}"/>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2">
            <a:extLst>
              <a:ext uri="{FF2B5EF4-FFF2-40B4-BE49-F238E27FC236}">
                <a16:creationId xmlns:a16="http://schemas.microsoft.com/office/drawing/2014/main" id="{D5909DF9-8E9A-4B6C-B1BD-00E4D4CAE55F}"/>
              </a:ext>
            </a:extLst>
          </p:cNvPr>
          <p:cNvSpPr>
            <a:spLocks noGrp="1"/>
          </p:cNvSpPr>
          <p:nvPr>
            <p:ph type="title"/>
          </p:nvPr>
        </p:nvSpPr>
        <p:spPr>
          <a:xfrm>
            <a:off x="3952872" y="1043862"/>
            <a:ext cx="7749615" cy="1435813"/>
          </a:xfrm>
        </p:spPr>
        <p:txBody>
          <a:bodyPr/>
          <a:lstStyle/>
          <a:p>
            <a:r>
              <a:rPr lang="en-GB" dirty="0"/>
              <a:t>Click to edit Master title style</a:t>
            </a:r>
          </a:p>
        </p:txBody>
      </p:sp>
      <p:sp>
        <p:nvSpPr>
          <p:cNvPr id="12" name="Content Placeholder 11">
            <a:extLst>
              <a:ext uri="{FF2B5EF4-FFF2-40B4-BE49-F238E27FC236}">
                <a16:creationId xmlns:a16="http://schemas.microsoft.com/office/drawing/2014/main" id="{B696717A-446A-44EB-9CD7-579B5C3F58F3}"/>
              </a:ext>
            </a:extLst>
          </p:cNvPr>
          <p:cNvSpPr>
            <a:spLocks noGrp="1"/>
          </p:cNvSpPr>
          <p:nvPr>
            <p:ph sz="quarter" idx="13"/>
          </p:nvPr>
        </p:nvSpPr>
        <p:spPr>
          <a:xfrm>
            <a:off x="3951848" y="2667000"/>
            <a:ext cx="7749615" cy="3649663"/>
          </a:xfrm>
        </p:spPr>
        <p:txBody>
          <a:bodyPr lIns="0"/>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Tree>
    <p:extLst>
      <p:ext uri="{BB962C8B-B14F-4D97-AF65-F5344CB8AC3E}">
        <p14:creationId xmlns:p14="http://schemas.microsoft.com/office/powerpoint/2010/main" val="1064407380"/>
      </p:ext>
    </p:extLst>
  </p:cSld>
  <p:clrMapOvr>
    <a:masterClrMapping/>
  </p:clrMapOvr>
  <p:extLst>
    <p:ext uri="{DCECCB84-F9BA-43D5-87BE-67443E8EF086}">
      <p15:sldGuideLst xmlns:p15="http://schemas.microsoft.com/office/powerpoint/2012/main">
        <p15:guide id="1" orient="horz" pos="655" userDrawn="1">
          <p15:clr>
            <a:srgbClr val="717275"/>
          </p15:clr>
        </p15:guide>
        <p15:guide id="2" orient="horz" pos="1562" userDrawn="1">
          <p15:clr>
            <a:srgbClr val="717275"/>
          </p15:clr>
        </p15:guide>
        <p15:guide id="3" orient="horz" pos="1679" userDrawn="1">
          <p15:clr>
            <a:srgbClr val="FF96FF"/>
          </p15:clr>
        </p15:guide>
        <p15:guide id="4" orient="horz" pos="3979" userDrawn="1">
          <p15:clr>
            <a:srgbClr val="FF96FF"/>
          </p15:clr>
        </p15:guide>
        <p15:guide id="5" pos="2479" userDrawn="1">
          <p15:clr>
            <a:srgbClr val="FF96FF"/>
          </p15:clr>
        </p15:guide>
        <p15:guide id="6" pos="7378" userDrawn="1">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 Page Picture Right">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8812192" y="0"/>
            <a:ext cx="3379808" cy="68580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CAC9796F-B59A-4E04-87C9-6FAA6D189E1B}"/>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2">
            <a:extLst>
              <a:ext uri="{FF2B5EF4-FFF2-40B4-BE49-F238E27FC236}">
                <a16:creationId xmlns:a16="http://schemas.microsoft.com/office/drawing/2014/main" id="{9EE41BB4-63CB-4B1F-8B3C-B2C6F6133DF2}"/>
              </a:ext>
            </a:extLst>
          </p:cNvPr>
          <p:cNvSpPr>
            <a:spLocks noGrp="1"/>
          </p:cNvSpPr>
          <p:nvPr>
            <p:ph type="title"/>
          </p:nvPr>
        </p:nvSpPr>
        <p:spPr>
          <a:xfrm>
            <a:off x="487274" y="1043710"/>
            <a:ext cx="7751854" cy="1435813"/>
          </a:xfrm>
        </p:spPr>
        <p:txBody>
          <a:bodyPr/>
          <a:lstStyle/>
          <a:p>
            <a:r>
              <a:rPr lang="en-GB" dirty="0"/>
              <a:t>Click to edit Master title style</a:t>
            </a:r>
          </a:p>
        </p:txBody>
      </p:sp>
      <p:sp>
        <p:nvSpPr>
          <p:cNvPr id="7" name="Content Placeholder 6">
            <a:extLst>
              <a:ext uri="{FF2B5EF4-FFF2-40B4-BE49-F238E27FC236}">
                <a16:creationId xmlns:a16="http://schemas.microsoft.com/office/drawing/2014/main" id="{B8EFFDE7-918C-40A0-BDA7-BD7109E02688}"/>
              </a:ext>
            </a:extLst>
          </p:cNvPr>
          <p:cNvSpPr>
            <a:spLocks noGrp="1"/>
          </p:cNvSpPr>
          <p:nvPr>
            <p:ph sz="quarter" idx="13"/>
          </p:nvPr>
        </p:nvSpPr>
        <p:spPr>
          <a:xfrm>
            <a:off x="479425" y="2667000"/>
            <a:ext cx="7759700" cy="36496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95543067"/>
      </p:ext>
    </p:extLst>
  </p:cSld>
  <p:clrMapOvr>
    <a:masterClrMapping/>
  </p:clrMapOvr>
  <p:extLst>
    <p:ext uri="{DCECCB84-F9BA-43D5-87BE-67443E8EF086}">
      <p15:sldGuideLst xmlns:p15="http://schemas.microsoft.com/office/powerpoint/2012/main">
        <p15:guide id="1" orient="horz" pos="655" userDrawn="1">
          <p15:clr>
            <a:srgbClr val="717275"/>
          </p15:clr>
        </p15:guide>
        <p15:guide id="2" orient="horz" pos="1562" userDrawn="1">
          <p15:clr>
            <a:srgbClr val="717275"/>
          </p15:clr>
        </p15:guide>
        <p15:guide id="3" orient="horz" pos="1680" userDrawn="1">
          <p15:clr>
            <a:srgbClr val="FF96FF"/>
          </p15:clr>
        </p15:guide>
        <p15:guide id="4" orient="horz" pos="3979" userDrawn="1">
          <p15:clr>
            <a:srgbClr val="FF96FF"/>
          </p15:clr>
        </p15:guide>
        <p15:guide id="5" pos="302" userDrawn="1">
          <p15:clr>
            <a:srgbClr val="FF96FF"/>
          </p15:clr>
        </p15:guide>
        <p15:guide id="6" pos="6911" userDrawn="1">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1999" cy="34290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359DFF93-EE87-4EAC-BB72-37BFA9E609C1}"/>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Title 2">
            <a:extLst>
              <a:ext uri="{FF2B5EF4-FFF2-40B4-BE49-F238E27FC236}">
                <a16:creationId xmlns:a16="http://schemas.microsoft.com/office/drawing/2014/main" id="{1BC39B4A-A39C-4DC2-826E-DA26471576AE}"/>
              </a:ext>
            </a:extLst>
          </p:cNvPr>
          <p:cNvSpPr>
            <a:spLocks noGrp="1"/>
          </p:cNvSpPr>
          <p:nvPr>
            <p:ph type="title"/>
          </p:nvPr>
        </p:nvSpPr>
        <p:spPr>
          <a:xfrm>
            <a:off x="1219200" y="3691406"/>
            <a:ext cx="9753600" cy="658929"/>
          </a:xfrm>
        </p:spPr>
        <p:txBody>
          <a:bodyPr/>
          <a:lstStyle>
            <a:lvl1pPr algn="ctr">
              <a:defRPr/>
            </a:lvl1pPr>
          </a:lstStyle>
          <a:p>
            <a:r>
              <a:rPr lang="en-GB" dirty="0"/>
              <a:t>Click to edit Master title style</a:t>
            </a:r>
          </a:p>
        </p:txBody>
      </p:sp>
      <p:sp>
        <p:nvSpPr>
          <p:cNvPr id="6" name="Text Placeholder 5">
            <a:extLst>
              <a:ext uri="{FF2B5EF4-FFF2-40B4-BE49-F238E27FC236}">
                <a16:creationId xmlns:a16="http://schemas.microsoft.com/office/drawing/2014/main" id="{F13CA027-FDEF-44AE-A73A-25DE2E65BC0A}"/>
              </a:ext>
            </a:extLst>
          </p:cNvPr>
          <p:cNvSpPr>
            <a:spLocks noGrp="1"/>
          </p:cNvSpPr>
          <p:nvPr>
            <p:ph type="body" sz="quarter" idx="13"/>
          </p:nvPr>
        </p:nvSpPr>
        <p:spPr>
          <a:xfrm>
            <a:off x="1219200" y="4562475"/>
            <a:ext cx="9753600" cy="1763713"/>
          </a:xfrm>
        </p:spPr>
        <p:txBody>
          <a:bodyPr/>
          <a:lstStyle>
            <a:lvl1pPr marL="0" indent="0" algn="ctr">
              <a:buNone/>
              <a:defRPr/>
            </a:lvl1pPr>
            <a:lvl2pPr marL="0" indent="0" algn="ctr">
              <a:buNone/>
              <a:defRPr/>
            </a:lvl2pPr>
            <a:lvl3pPr marL="0" indent="0" algn="ctr">
              <a:buNone/>
              <a:defRPr/>
            </a:lvl3pPr>
            <a:lvl4pPr marL="0" indent="0" algn="ctr">
              <a:buNone/>
              <a:defRPr/>
            </a:lvl4pPr>
            <a:lvl5pPr marL="0" indent="0" algn="ctr">
              <a:buNone/>
              <a:defRPr/>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Tree>
    <p:extLst>
      <p:ext uri="{BB962C8B-B14F-4D97-AF65-F5344CB8AC3E}">
        <p14:creationId xmlns:p14="http://schemas.microsoft.com/office/powerpoint/2010/main" val="135513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x Picture Top">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0" y="0"/>
            <a:ext cx="6096000" cy="34417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7" name="Picture Placeholder 4"/>
          <p:cNvSpPr>
            <a:spLocks noGrp="1"/>
          </p:cNvSpPr>
          <p:nvPr>
            <p:ph type="pic" sz="quarter" idx="14" hasCustomPrompt="1"/>
          </p:nvPr>
        </p:nvSpPr>
        <p:spPr>
          <a:xfrm>
            <a:off x="6096000" y="0"/>
            <a:ext cx="6096000" cy="34417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107846FA-E334-45BE-889B-D9A99EFE4A90}"/>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ext Placeholder 26">
            <a:extLst>
              <a:ext uri="{FF2B5EF4-FFF2-40B4-BE49-F238E27FC236}">
                <a16:creationId xmlns:a16="http://schemas.microsoft.com/office/drawing/2014/main" id="{B5D46C48-B22F-44FE-83E8-E0D7FD50881F}"/>
              </a:ext>
            </a:extLst>
          </p:cNvPr>
          <p:cNvSpPr>
            <a:spLocks noGrp="1"/>
          </p:cNvSpPr>
          <p:nvPr>
            <p:ph type="body" sz="quarter" idx="17" hasCustomPrompt="1"/>
          </p:nvPr>
        </p:nvSpPr>
        <p:spPr>
          <a:xfrm>
            <a:off x="0" y="3903519"/>
            <a:ext cx="6096000" cy="434975"/>
          </a:xfrm>
        </p:spPr>
        <p:txBody>
          <a:bodyPr lIns="360000" tIns="0" rIns="360000" bIns="0">
            <a:noAutofit/>
          </a:bodyPr>
          <a:lstStyle>
            <a:lvl1pPr marL="0" indent="0" algn="ctr">
              <a:buFont typeface="Arial" panose="020B0604020202020204" pitchFamily="34" charse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6" name="Text Placeholder 28">
            <a:extLst>
              <a:ext uri="{FF2B5EF4-FFF2-40B4-BE49-F238E27FC236}">
                <a16:creationId xmlns:a16="http://schemas.microsoft.com/office/drawing/2014/main" id="{CDB09221-1467-4D23-81D0-0D40AA4B521F}"/>
              </a:ext>
            </a:extLst>
          </p:cNvPr>
          <p:cNvSpPr>
            <a:spLocks noGrp="1"/>
          </p:cNvSpPr>
          <p:nvPr>
            <p:ph type="body" sz="quarter" idx="18"/>
          </p:nvPr>
        </p:nvSpPr>
        <p:spPr>
          <a:xfrm>
            <a:off x="0" y="4338134"/>
            <a:ext cx="6096000" cy="1961065"/>
          </a:xfrm>
        </p:spPr>
        <p:txBody>
          <a:bodyPr lIns="360000" tIns="0" rIns="360000" bIns="0">
            <a:noAutofit/>
          </a:bodyPr>
          <a:lstStyle>
            <a:lvl1pPr marL="0" indent="0" algn="ctr">
              <a:buNone/>
              <a:defRPr sz="1200"/>
            </a:lvl1pPr>
            <a:lvl2pPr marL="0" indent="0" algn="ctr">
              <a:buNone/>
              <a:defRPr sz="1100"/>
            </a:lvl2pPr>
            <a:lvl3pPr marL="0" indent="0" algn="ctr">
              <a:buNone/>
              <a:defRPr sz="1100"/>
            </a:lvl3pPr>
            <a:lvl4pPr marL="0" indent="0" algn="ctr">
              <a:buNone/>
              <a:defRPr sz="1050"/>
            </a:lvl4pPr>
            <a:lvl5pPr marL="0" indent="0" algn="ctr">
              <a:buNone/>
              <a:defRPr sz="100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8" name="Text Placeholder 26">
            <a:extLst>
              <a:ext uri="{FF2B5EF4-FFF2-40B4-BE49-F238E27FC236}">
                <a16:creationId xmlns:a16="http://schemas.microsoft.com/office/drawing/2014/main" id="{20920055-1A42-45F8-8A90-D6D4B4258655}"/>
              </a:ext>
            </a:extLst>
          </p:cNvPr>
          <p:cNvSpPr>
            <a:spLocks noGrp="1"/>
          </p:cNvSpPr>
          <p:nvPr>
            <p:ph type="body" sz="quarter" idx="19" hasCustomPrompt="1"/>
          </p:nvPr>
        </p:nvSpPr>
        <p:spPr>
          <a:xfrm>
            <a:off x="6096000" y="3903519"/>
            <a:ext cx="6096000" cy="434975"/>
          </a:xfrm>
        </p:spPr>
        <p:txBody>
          <a:bodyPr lIns="360000" tIns="0" rIns="360000" bIns="0">
            <a:noAutofit/>
          </a:bodyPr>
          <a:lstStyle>
            <a:lvl1pPr marL="0" indent="0" algn="ctr">
              <a:buFont typeface="Arial" panose="020B0604020202020204" pitchFamily="34" charse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9" name="Text Placeholder 28">
            <a:extLst>
              <a:ext uri="{FF2B5EF4-FFF2-40B4-BE49-F238E27FC236}">
                <a16:creationId xmlns:a16="http://schemas.microsoft.com/office/drawing/2014/main" id="{91DB5A78-91BC-42D4-9A47-D88E9A53A0B2}"/>
              </a:ext>
            </a:extLst>
          </p:cNvPr>
          <p:cNvSpPr>
            <a:spLocks noGrp="1"/>
          </p:cNvSpPr>
          <p:nvPr>
            <p:ph type="body" sz="quarter" idx="20"/>
          </p:nvPr>
        </p:nvSpPr>
        <p:spPr>
          <a:xfrm>
            <a:off x="6096000" y="4338134"/>
            <a:ext cx="6096000" cy="1961065"/>
          </a:xfrm>
        </p:spPr>
        <p:txBody>
          <a:bodyPr lIns="360000" tIns="0" rIns="360000" bIns="0">
            <a:noAutofit/>
          </a:bodyPr>
          <a:lstStyle>
            <a:lvl1pPr marL="0" indent="0" algn="ctr">
              <a:buNone/>
              <a:defRPr sz="1200"/>
            </a:lvl1pPr>
            <a:lvl2pPr marL="0" indent="0" algn="ctr">
              <a:buNone/>
              <a:defRPr sz="1100"/>
            </a:lvl2pPr>
            <a:lvl3pPr marL="0" indent="0" algn="ctr">
              <a:buNone/>
              <a:defRPr sz="1100"/>
            </a:lvl3pPr>
            <a:lvl4pPr marL="0" indent="0" algn="ctr">
              <a:buNone/>
              <a:defRPr sz="1050"/>
            </a:lvl4pPr>
            <a:lvl5pPr marL="0" indent="0" algn="ctr">
              <a:buNone/>
              <a:defRPr sz="100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_Large Picture_Overlay">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C4D22B1-285F-46A1-9EA6-2FCA8884D315}"/>
              </a:ext>
            </a:extLst>
          </p:cNvPr>
          <p:cNvSpPr>
            <a:spLocks noGrp="1"/>
          </p:cNvSpPr>
          <p:nvPr>
            <p:ph type="body" sz="quarter" idx="13" hasCustomPrompt="1"/>
          </p:nvPr>
        </p:nvSpPr>
        <p:spPr>
          <a:xfrm>
            <a:off x="1" y="-2"/>
            <a:ext cx="12191999" cy="5055079"/>
          </a:xfrm>
          <a:solidFill>
            <a:schemeClr val="tx1">
              <a:alpha val="72000"/>
            </a:schemeClr>
          </a:solidFill>
        </p:spPr>
        <p:txBody>
          <a:bodyPr/>
          <a:lstStyle>
            <a:lvl1pPr marL="0" indent="0">
              <a:buNone/>
              <a:defRPr/>
            </a:lvl1pPr>
            <a:lvl2pPr marL="0" indent="0">
              <a:buNone/>
              <a:defRPr/>
            </a:lvl2pPr>
            <a:lvl3pPr marL="180975" indent="0">
              <a:buNone/>
              <a:defRPr/>
            </a:lvl3pPr>
            <a:lvl4pPr marL="361950" indent="0">
              <a:buNone/>
              <a:defRPr/>
            </a:lvl4pPr>
            <a:lvl5pPr marL="534988" indent="0">
              <a:buNone/>
              <a:defRPr/>
            </a:lvl5pPr>
          </a:lstStyle>
          <a:p>
            <a:pPr lvl="0"/>
            <a:r>
              <a:rPr lang="en-GB" dirty="0"/>
              <a:t> </a:t>
            </a:r>
          </a:p>
        </p:txBody>
      </p:sp>
      <p:sp>
        <p:nvSpPr>
          <p:cNvPr id="5" name="Text Placeholder 4">
            <a:extLst>
              <a:ext uri="{FF2B5EF4-FFF2-40B4-BE49-F238E27FC236}">
                <a16:creationId xmlns:a16="http://schemas.microsoft.com/office/drawing/2014/main" id="{8340455C-1392-44C3-997F-DA1CA4CD2B02}"/>
              </a:ext>
            </a:extLst>
          </p:cNvPr>
          <p:cNvSpPr>
            <a:spLocks noGrp="1"/>
          </p:cNvSpPr>
          <p:nvPr>
            <p:ph type="body" sz="quarter" idx="10" hasCustomPrompt="1"/>
          </p:nvPr>
        </p:nvSpPr>
        <p:spPr>
          <a:xfrm>
            <a:off x="1219199" y="1039813"/>
            <a:ext cx="9752014" cy="2389187"/>
          </a:xfrm>
          <a:prstGeom prst="rect">
            <a:avLst/>
          </a:prstGeom>
        </p:spPr>
        <p:txBody>
          <a:bodyPr lIns="0" tIns="0" rIns="0" bIns="0">
            <a:noAutofit/>
          </a:bodyPr>
          <a:lstStyle>
            <a:lvl1pPr marL="0" indent="0">
              <a:buNone/>
              <a:defRPr sz="8000">
                <a:solidFill>
                  <a:schemeClr val="bg1"/>
                </a:solidFill>
                <a:latin typeface="+mj-lt"/>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add title</a:t>
            </a:r>
            <a:endParaRPr lang="en-GB"/>
          </a:p>
        </p:txBody>
      </p:sp>
      <p:sp>
        <p:nvSpPr>
          <p:cNvPr id="2" name="Guides" hidden="1">
            <a:extLst>
              <a:ext uri="{FF2B5EF4-FFF2-40B4-BE49-F238E27FC236}">
                <a16:creationId xmlns:a16="http://schemas.microsoft.com/office/drawing/2014/main" id="{4E5D4448-38BE-4FDE-A7E4-3E9C4C1A8571}"/>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8" name="Picture Placeholder 3">
            <a:extLst>
              <a:ext uri="{FF2B5EF4-FFF2-40B4-BE49-F238E27FC236}">
                <a16:creationId xmlns:a16="http://schemas.microsoft.com/office/drawing/2014/main" id="{B26A7E36-6F6F-4854-800D-B40882CAF8C5}"/>
              </a:ext>
            </a:extLst>
          </p:cNvPr>
          <p:cNvSpPr>
            <a:spLocks noGrp="1"/>
          </p:cNvSpPr>
          <p:nvPr>
            <p:ph type="pic" sz="quarter" idx="12" hasCustomPrompt="1"/>
          </p:nvPr>
        </p:nvSpPr>
        <p:spPr>
          <a:xfrm>
            <a:off x="1" y="-3"/>
            <a:ext cx="12191999" cy="5055079"/>
          </a:xfrm>
          <a:prstGeom prst="rect">
            <a:avLst/>
          </a:prstGeom>
          <a:solidFill>
            <a:schemeClr val="bg1">
              <a:lumMod val="85000"/>
            </a:schemeClr>
          </a:solidFill>
        </p:spPr>
        <p:txBody>
          <a:bodyPr wrap="square" tIns="432000" anchor="t" anchorCtr="0">
            <a:noAutofit/>
          </a:bodyPr>
          <a:lstStyle>
            <a:lvl1pPr marL="0" indent="0" algn="ctr">
              <a:buNone/>
              <a:defRPr sz="1600" b="1"/>
            </a:lvl1pPr>
          </a:lstStyle>
          <a:p>
            <a:r>
              <a:rPr lang="en-GB" dirty="0"/>
              <a:t>Select placeholder | insert image | send to back</a:t>
            </a:r>
            <a:endParaRPr lang="en-GB"/>
          </a:p>
        </p:txBody>
      </p:sp>
      <p:pic>
        <p:nvPicPr>
          <p:cNvPr id="1422281834" name="AYLogo" descr="{&quot;templafy&quot;:{&quot;id&quot;:&quot;aebf4d79-88c4-462c-8132-1c51a045ab99&quot;}}"/>
          <p:cNvPicPr>
            <a:picLocks noChangeAspect="1"/>
          </p:cNvPicPr>
          <p:nvPr/>
        </p:nvPicPr>
        <p:blipFill>
          <a:blip r:embed="rId3"/>
          <a:stretch>
            <a:fillRect/>
          </a:stretch>
        </p:blipFill>
        <p:spPr>
          <a:xfrm>
            <a:off x="10459336" y="5662339"/>
            <a:ext cx="1359108" cy="828000"/>
          </a:xfrm>
          <a:prstGeom prst="rect">
            <a:avLst/>
          </a:prstGeom>
        </p:spPr>
      </p:pic>
      <p:pic>
        <p:nvPicPr>
          <p:cNvPr id="1883540788" name="AYIMLogo" descr="{&quot;templafy&quot;:{&quot;id&quot;:&quot;ddad1eca-931a-41d2-8074-6be2fa14e0f5&quot;}}" hidden="1"/>
          <p:cNvPicPr>
            <a:picLocks noChangeAspect="1"/>
          </p:cNvPicPr>
          <p:nvPr/>
        </p:nvPicPr>
        <p:blipFill>
          <a:blip r:embed="rId3"/>
          <a:stretch>
            <a:fillRect/>
          </a:stretch>
        </p:blipFill>
        <p:spPr>
          <a:xfrm>
            <a:off x="8832336" y="5670075"/>
            <a:ext cx="1359108" cy="828000"/>
          </a:xfrm>
          <a:prstGeom prst="rect">
            <a:avLst/>
          </a:prstGeom>
        </p:spPr>
      </p:pic>
    </p:spTree>
    <p:extLst>
      <p:ext uri="{BB962C8B-B14F-4D97-AF65-F5344CB8AC3E}">
        <p14:creationId xmlns:p14="http://schemas.microsoft.com/office/powerpoint/2010/main" val="435570278"/>
      </p:ext>
    </p:extLst>
  </p:cSld>
  <p:clrMapOvr>
    <a:masterClrMapping/>
  </p:clrMapOvr>
  <p:extLst>
    <p:ext uri="{DCECCB84-F9BA-43D5-87BE-67443E8EF086}">
      <p15:sldGuideLst xmlns:p15="http://schemas.microsoft.com/office/powerpoint/2012/main">
        <p15:guide id="1" orient="horz" pos="655">
          <p15:clr>
            <a:srgbClr val="717275"/>
          </p15:clr>
        </p15:guide>
        <p15:guide id="2" orient="horz" pos="1562">
          <p15:clr>
            <a:srgbClr val="717275"/>
          </p15:clr>
        </p15:guide>
        <p15:guide id="3" orient="horz" pos="1680">
          <p15:clr>
            <a:srgbClr val="FF96FF"/>
          </p15:clr>
        </p15:guide>
        <p15:guide id="4" orient="horz" pos="3952" userDrawn="1">
          <p15:clr>
            <a:srgbClr val="FF96FF"/>
          </p15:clr>
        </p15:guide>
        <p15:guide id="5" pos="756">
          <p15:clr>
            <a:srgbClr val="FF96FF"/>
          </p15:clr>
        </p15:guide>
        <p15:guide id="6" pos="6911">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x Picture Bottom">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0" y="3416300"/>
            <a:ext cx="6096000" cy="34417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7" name="Picture Placeholder 4"/>
          <p:cNvSpPr>
            <a:spLocks noGrp="1"/>
          </p:cNvSpPr>
          <p:nvPr>
            <p:ph type="pic" sz="quarter" idx="14" hasCustomPrompt="1"/>
          </p:nvPr>
        </p:nvSpPr>
        <p:spPr>
          <a:xfrm>
            <a:off x="6096000" y="3416300"/>
            <a:ext cx="6096000" cy="34417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342516EB-761A-4763-8A6F-7481E9F922EF}"/>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ext Placeholder 26">
            <a:extLst>
              <a:ext uri="{FF2B5EF4-FFF2-40B4-BE49-F238E27FC236}">
                <a16:creationId xmlns:a16="http://schemas.microsoft.com/office/drawing/2014/main" id="{8A7C228E-9E0D-4836-A023-6022DECCE1E1}"/>
              </a:ext>
            </a:extLst>
          </p:cNvPr>
          <p:cNvSpPr>
            <a:spLocks noGrp="1"/>
          </p:cNvSpPr>
          <p:nvPr>
            <p:ph type="body" sz="quarter" idx="17" hasCustomPrompt="1"/>
          </p:nvPr>
        </p:nvSpPr>
        <p:spPr>
          <a:xfrm>
            <a:off x="0" y="633846"/>
            <a:ext cx="6096000" cy="434975"/>
          </a:xfrm>
        </p:spPr>
        <p:txBody>
          <a:bodyPr lIns="360000" tIns="0" rIns="360000" bIns="0">
            <a:noAutofit/>
          </a:bodyPr>
          <a:lstStyle>
            <a:lvl1pPr marL="0" indent="0" algn="ctr">
              <a:buFont typeface="Arial" panose="020B0604020202020204" pitchFamily="34" charse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6" name="Text Placeholder 28">
            <a:extLst>
              <a:ext uri="{FF2B5EF4-FFF2-40B4-BE49-F238E27FC236}">
                <a16:creationId xmlns:a16="http://schemas.microsoft.com/office/drawing/2014/main" id="{8E9F93F3-9F19-4C79-BF23-04A07C05A9FB}"/>
              </a:ext>
            </a:extLst>
          </p:cNvPr>
          <p:cNvSpPr>
            <a:spLocks noGrp="1"/>
          </p:cNvSpPr>
          <p:nvPr>
            <p:ph type="body" sz="quarter" idx="18"/>
          </p:nvPr>
        </p:nvSpPr>
        <p:spPr>
          <a:xfrm>
            <a:off x="0" y="1068461"/>
            <a:ext cx="6096000" cy="1961065"/>
          </a:xfrm>
        </p:spPr>
        <p:txBody>
          <a:bodyPr lIns="360000" tIns="0" rIns="360000" bIns="0">
            <a:noAutofit/>
          </a:bodyPr>
          <a:lstStyle>
            <a:lvl1pPr marL="0" indent="0" algn="ctr">
              <a:buNone/>
              <a:defRPr sz="1200"/>
            </a:lvl1pPr>
            <a:lvl2pPr marL="0" indent="0" algn="ctr">
              <a:buNone/>
              <a:defRPr sz="1100"/>
            </a:lvl2pPr>
            <a:lvl3pPr marL="0" indent="0" algn="ctr">
              <a:buNone/>
              <a:defRPr sz="1100"/>
            </a:lvl3pPr>
            <a:lvl4pPr marL="0" indent="0" algn="ctr">
              <a:buNone/>
              <a:defRPr sz="1050"/>
            </a:lvl4pPr>
            <a:lvl5pPr marL="0" indent="0" algn="ctr">
              <a:buNone/>
              <a:defRPr sz="100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8" name="Text Placeholder 26">
            <a:extLst>
              <a:ext uri="{FF2B5EF4-FFF2-40B4-BE49-F238E27FC236}">
                <a16:creationId xmlns:a16="http://schemas.microsoft.com/office/drawing/2014/main" id="{B5DEB838-AE2A-4261-A462-FC66FC704FD2}"/>
              </a:ext>
            </a:extLst>
          </p:cNvPr>
          <p:cNvSpPr>
            <a:spLocks noGrp="1"/>
          </p:cNvSpPr>
          <p:nvPr>
            <p:ph type="body" sz="quarter" idx="19" hasCustomPrompt="1"/>
          </p:nvPr>
        </p:nvSpPr>
        <p:spPr>
          <a:xfrm>
            <a:off x="6096000" y="633846"/>
            <a:ext cx="6096000" cy="434975"/>
          </a:xfrm>
        </p:spPr>
        <p:txBody>
          <a:bodyPr lIns="360000" tIns="0" rIns="360000" bIns="0">
            <a:noAutofit/>
          </a:bodyPr>
          <a:lstStyle>
            <a:lvl1pPr marL="0" indent="0" algn="ctr">
              <a:buFont typeface="Arial" panose="020B0604020202020204" pitchFamily="34" charse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9" name="Text Placeholder 28">
            <a:extLst>
              <a:ext uri="{FF2B5EF4-FFF2-40B4-BE49-F238E27FC236}">
                <a16:creationId xmlns:a16="http://schemas.microsoft.com/office/drawing/2014/main" id="{EFDBB7C4-5A71-4CC2-AFB3-2E0073B7EAFB}"/>
              </a:ext>
            </a:extLst>
          </p:cNvPr>
          <p:cNvSpPr>
            <a:spLocks noGrp="1"/>
          </p:cNvSpPr>
          <p:nvPr>
            <p:ph type="body" sz="quarter" idx="20"/>
          </p:nvPr>
        </p:nvSpPr>
        <p:spPr>
          <a:xfrm>
            <a:off x="6096000" y="1068461"/>
            <a:ext cx="6096000" cy="1961065"/>
          </a:xfrm>
        </p:spPr>
        <p:txBody>
          <a:bodyPr lIns="360000" tIns="0" rIns="360000" bIns="0">
            <a:noAutofit/>
          </a:bodyPr>
          <a:lstStyle>
            <a:lvl1pPr marL="0" indent="0" algn="ctr">
              <a:buNone/>
              <a:defRPr sz="1200"/>
            </a:lvl1pPr>
            <a:lvl2pPr marL="0" indent="0" algn="ctr">
              <a:buNone/>
              <a:defRPr sz="1100"/>
            </a:lvl2pPr>
            <a:lvl3pPr marL="0" indent="0" algn="ctr">
              <a:buNone/>
              <a:defRPr sz="1100"/>
            </a:lvl3pPr>
            <a:lvl4pPr marL="0" indent="0" algn="ctr">
              <a:buNone/>
              <a:defRPr sz="1050"/>
            </a:lvl4pPr>
            <a:lvl5pPr marL="0" indent="0" algn="ctr">
              <a:buNone/>
              <a:defRPr sz="100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x Picture ">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0" y="0"/>
            <a:ext cx="3048000" cy="46482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5" name="Picture Placeholder 4"/>
          <p:cNvSpPr>
            <a:spLocks noGrp="1"/>
          </p:cNvSpPr>
          <p:nvPr>
            <p:ph type="pic" sz="quarter" idx="14" hasCustomPrompt="1"/>
          </p:nvPr>
        </p:nvSpPr>
        <p:spPr>
          <a:xfrm>
            <a:off x="3048000" y="0"/>
            <a:ext cx="3048000" cy="46482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6" name="Picture Placeholder 4"/>
          <p:cNvSpPr>
            <a:spLocks noGrp="1"/>
          </p:cNvSpPr>
          <p:nvPr>
            <p:ph type="pic" sz="quarter" idx="15" hasCustomPrompt="1"/>
          </p:nvPr>
        </p:nvSpPr>
        <p:spPr>
          <a:xfrm>
            <a:off x="6096000" y="0"/>
            <a:ext cx="3048000" cy="46482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7" name="Picture Placeholder 4"/>
          <p:cNvSpPr>
            <a:spLocks noGrp="1"/>
          </p:cNvSpPr>
          <p:nvPr>
            <p:ph type="pic" sz="quarter" idx="16" hasCustomPrompt="1"/>
          </p:nvPr>
        </p:nvSpPr>
        <p:spPr>
          <a:xfrm>
            <a:off x="9144000" y="0"/>
            <a:ext cx="3048000" cy="46482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1B4B044B-8A69-4FEB-BCAB-18AAFF840622}"/>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8" name="Text Placeholder 26">
            <a:extLst>
              <a:ext uri="{FF2B5EF4-FFF2-40B4-BE49-F238E27FC236}">
                <a16:creationId xmlns:a16="http://schemas.microsoft.com/office/drawing/2014/main" id="{6CEF6A0F-FE8D-442C-ACD3-D83B103D0FC2}"/>
              </a:ext>
            </a:extLst>
          </p:cNvPr>
          <p:cNvSpPr>
            <a:spLocks noGrp="1"/>
          </p:cNvSpPr>
          <p:nvPr>
            <p:ph type="body" sz="quarter" idx="17" hasCustomPrompt="1"/>
          </p:nvPr>
        </p:nvSpPr>
        <p:spPr>
          <a:xfrm>
            <a:off x="0" y="4851400"/>
            <a:ext cx="3048000" cy="434975"/>
          </a:xfrm>
        </p:spPr>
        <p:txBody>
          <a:bodyPr lIns="0" tIns="0" rIns="0" bIns="0">
            <a:noAutofit/>
          </a:bodyPr>
          <a:lstStyle>
            <a:lvl1pPr marL="0" indent="0" algn="ctr">
              <a:buFont typeface="Arial" panose="020B0604020202020204" pitchFamily="34" charse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9" name="Text Placeholder 28">
            <a:extLst>
              <a:ext uri="{FF2B5EF4-FFF2-40B4-BE49-F238E27FC236}">
                <a16:creationId xmlns:a16="http://schemas.microsoft.com/office/drawing/2014/main" id="{D01F9C2C-C160-4A94-B36A-7204406AE7DA}"/>
              </a:ext>
            </a:extLst>
          </p:cNvPr>
          <p:cNvSpPr>
            <a:spLocks noGrp="1"/>
          </p:cNvSpPr>
          <p:nvPr>
            <p:ph type="body" sz="quarter" idx="18"/>
          </p:nvPr>
        </p:nvSpPr>
        <p:spPr>
          <a:xfrm>
            <a:off x="0" y="5286016"/>
            <a:ext cx="3048000" cy="1241568"/>
          </a:xfrm>
        </p:spPr>
        <p:txBody>
          <a:bodyPr lIns="180000" tIns="0" rIns="180000" bIns="0">
            <a:noAutofit/>
          </a:bodyPr>
          <a:lstStyle>
            <a:lvl1pPr marL="0" indent="0" algn="ctr">
              <a:buNone/>
              <a:defRPr sz="1200"/>
            </a:lvl1pPr>
            <a:lvl2pPr marL="0" indent="0" algn="ctr">
              <a:buNone/>
              <a:defRPr sz="1100"/>
            </a:lvl2pPr>
            <a:lvl3pPr marL="0" indent="0" algn="ctr">
              <a:buNone/>
              <a:defRPr sz="1100"/>
            </a:lvl3pPr>
            <a:lvl4pPr marL="0" indent="0" algn="ctr">
              <a:buNone/>
              <a:defRPr sz="1050"/>
            </a:lvl4pPr>
            <a:lvl5pPr marL="0" indent="0" algn="ctr">
              <a:buNone/>
              <a:defRPr sz="100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10" name="Text Placeholder 26">
            <a:extLst>
              <a:ext uri="{FF2B5EF4-FFF2-40B4-BE49-F238E27FC236}">
                <a16:creationId xmlns:a16="http://schemas.microsoft.com/office/drawing/2014/main" id="{A3291377-76AF-4DD1-B6BB-78344006BCE6}"/>
              </a:ext>
            </a:extLst>
          </p:cNvPr>
          <p:cNvSpPr>
            <a:spLocks noGrp="1"/>
          </p:cNvSpPr>
          <p:nvPr>
            <p:ph type="body" sz="quarter" idx="19" hasCustomPrompt="1"/>
          </p:nvPr>
        </p:nvSpPr>
        <p:spPr>
          <a:xfrm>
            <a:off x="3048000" y="4851400"/>
            <a:ext cx="3048000" cy="434975"/>
          </a:xfrm>
        </p:spPr>
        <p:txBody>
          <a:bodyPr lIns="0" tIns="0" rIns="0" bIns="0">
            <a:noAutofit/>
          </a:bodyPr>
          <a:lstStyle>
            <a:lvl1pPr marL="0" indent="0" algn="ctr">
              <a:buFont typeface="Arial" panose="020B0604020202020204" pitchFamily="34" charse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11" name="Text Placeholder 28">
            <a:extLst>
              <a:ext uri="{FF2B5EF4-FFF2-40B4-BE49-F238E27FC236}">
                <a16:creationId xmlns:a16="http://schemas.microsoft.com/office/drawing/2014/main" id="{5FC8924F-A516-4A93-AFB6-C956EE5B07F2}"/>
              </a:ext>
            </a:extLst>
          </p:cNvPr>
          <p:cNvSpPr>
            <a:spLocks noGrp="1"/>
          </p:cNvSpPr>
          <p:nvPr>
            <p:ph type="body" sz="quarter" idx="20"/>
          </p:nvPr>
        </p:nvSpPr>
        <p:spPr>
          <a:xfrm>
            <a:off x="3048000" y="5286016"/>
            <a:ext cx="3048000" cy="1241568"/>
          </a:xfrm>
        </p:spPr>
        <p:txBody>
          <a:bodyPr lIns="180000" tIns="0" rIns="180000" bIns="0">
            <a:noAutofit/>
          </a:bodyPr>
          <a:lstStyle>
            <a:lvl1pPr marL="0" indent="0" algn="ctr">
              <a:buNone/>
              <a:defRPr sz="1200"/>
            </a:lvl1pPr>
            <a:lvl2pPr marL="0" indent="0" algn="ctr">
              <a:buNone/>
              <a:defRPr sz="1100"/>
            </a:lvl2pPr>
            <a:lvl3pPr marL="0" indent="0" algn="ctr">
              <a:buNone/>
              <a:defRPr sz="1100"/>
            </a:lvl3pPr>
            <a:lvl4pPr marL="0" indent="0" algn="ctr">
              <a:buNone/>
              <a:defRPr sz="1050"/>
            </a:lvl4pPr>
            <a:lvl5pPr marL="0" indent="0" algn="ctr">
              <a:buNone/>
              <a:defRPr sz="100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12" name="Text Placeholder 26">
            <a:extLst>
              <a:ext uri="{FF2B5EF4-FFF2-40B4-BE49-F238E27FC236}">
                <a16:creationId xmlns:a16="http://schemas.microsoft.com/office/drawing/2014/main" id="{C35917D3-76EE-493D-9A6A-401A9B467D85}"/>
              </a:ext>
            </a:extLst>
          </p:cNvPr>
          <p:cNvSpPr>
            <a:spLocks noGrp="1"/>
          </p:cNvSpPr>
          <p:nvPr>
            <p:ph type="body" sz="quarter" idx="21" hasCustomPrompt="1"/>
          </p:nvPr>
        </p:nvSpPr>
        <p:spPr>
          <a:xfrm>
            <a:off x="6096000" y="4851400"/>
            <a:ext cx="3048000" cy="434975"/>
          </a:xfrm>
        </p:spPr>
        <p:txBody>
          <a:bodyPr lIns="0" tIns="0" rIns="0" bIns="0">
            <a:noAutofit/>
          </a:bodyPr>
          <a:lstStyle>
            <a:lvl1pPr marL="0" indent="0" algn="ctr">
              <a:buFont typeface="Arial" panose="020B0604020202020204" pitchFamily="34" charse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13" name="Text Placeholder 28">
            <a:extLst>
              <a:ext uri="{FF2B5EF4-FFF2-40B4-BE49-F238E27FC236}">
                <a16:creationId xmlns:a16="http://schemas.microsoft.com/office/drawing/2014/main" id="{045A389D-450D-49D0-8964-04C2DB23BF6B}"/>
              </a:ext>
            </a:extLst>
          </p:cNvPr>
          <p:cNvSpPr>
            <a:spLocks noGrp="1"/>
          </p:cNvSpPr>
          <p:nvPr>
            <p:ph type="body" sz="quarter" idx="22"/>
          </p:nvPr>
        </p:nvSpPr>
        <p:spPr>
          <a:xfrm>
            <a:off x="6096000" y="5286016"/>
            <a:ext cx="3048000" cy="1241568"/>
          </a:xfrm>
        </p:spPr>
        <p:txBody>
          <a:bodyPr lIns="180000" tIns="0" rIns="180000" bIns="0">
            <a:noAutofit/>
          </a:bodyPr>
          <a:lstStyle>
            <a:lvl1pPr marL="0" indent="0" algn="ctr">
              <a:buNone/>
              <a:defRPr sz="1200"/>
            </a:lvl1pPr>
            <a:lvl2pPr marL="0" indent="0" algn="ctr">
              <a:buNone/>
              <a:defRPr sz="1100"/>
            </a:lvl2pPr>
            <a:lvl3pPr marL="0" indent="0" algn="ctr">
              <a:buNone/>
              <a:defRPr sz="1100"/>
            </a:lvl3pPr>
            <a:lvl4pPr marL="0" indent="0" algn="ctr">
              <a:buNone/>
              <a:defRPr sz="1050"/>
            </a:lvl4pPr>
            <a:lvl5pPr marL="0" indent="0" algn="ctr">
              <a:buNone/>
              <a:defRPr sz="100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14" name="Text Placeholder 26">
            <a:extLst>
              <a:ext uri="{FF2B5EF4-FFF2-40B4-BE49-F238E27FC236}">
                <a16:creationId xmlns:a16="http://schemas.microsoft.com/office/drawing/2014/main" id="{F0D547F4-1C3A-4ECB-8A64-86DEEFB321B8}"/>
              </a:ext>
            </a:extLst>
          </p:cNvPr>
          <p:cNvSpPr>
            <a:spLocks noGrp="1"/>
          </p:cNvSpPr>
          <p:nvPr>
            <p:ph type="body" sz="quarter" idx="23" hasCustomPrompt="1"/>
          </p:nvPr>
        </p:nvSpPr>
        <p:spPr>
          <a:xfrm>
            <a:off x="9144000" y="4844980"/>
            <a:ext cx="3048000" cy="434975"/>
          </a:xfrm>
        </p:spPr>
        <p:txBody>
          <a:bodyPr lIns="0" tIns="0" rIns="0" bIns="0">
            <a:noAutofit/>
          </a:bodyPr>
          <a:lstStyle>
            <a:lvl1pPr marL="0" indent="0" algn="ctr">
              <a:buFont typeface="Arial" panose="020B0604020202020204" pitchFamily="34" charse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15" name="Text Placeholder 28">
            <a:extLst>
              <a:ext uri="{FF2B5EF4-FFF2-40B4-BE49-F238E27FC236}">
                <a16:creationId xmlns:a16="http://schemas.microsoft.com/office/drawing/2014/main" id="{6147B618-E8F6-4870-8FA1-4B25F9C07470}"/>
              </a:ext>
            </a:extLst>
          </p:cNvPr>
          <p:cNvSpPr>
            <a:spLocks noGrp="1"/>
          </p:cNvSpPr>
          <p:nvPr>
            <p:ph type="body" sz="quarter" idx="24"/>
          </p:nvPr>
        </p:nvSpPr>
        <p:spPr>
          <a:xfrm>
            <a:off x="9144000" y="5279596"/>
            <a:ext cx="3048000" cy="1241568"/>
          </a:xfrm>
        </p:spPr>
        <p:txBody>
          <a:bodyPr lIns="180000" tIns="0" rIns="180000" bIns="0">
            <a:noAutofit/>
          </a:bodyPr>
          <a:lstStyle>
            <a:lvl1pPr marL="0" indent="0" algn="ctr">
              <a:buNone/>
              <a:defRPr sz="1200"/>
            </a:lvl1pPr>
            <a:lvl2pPr marL="0" indent="0" algn="ctr">
              <a:buNone/>
              <a:defRPr sz="1100"/>
            </a:lvl2pPr>
            <a:lvl3pPr marL="0" indent="0" algn="ctr">
              <a:buNone/>
              <a:defRPr sz="1100"/>
            </a:lvl3pPr>
            <a:lvl4pPr marL="0" indent="0" algn="ctr">
              <a:buNone/>
              <a:defRPr sz="1050"/>
            </a:lvl4pPr>
            <a:lvl5pPr marL="0" indent="0" algn="ctr">
              <a:buNone/>
              <a:defRPr sz="100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Tree>
    <p:extLst>
      <p:ext uri="{BB962C8B-B14F-4D97-AF65-F5344CB8AC3E}">
        <p14:creationId xmlns:p14="http://schemas.microsoft.com/office/powerpoint/2010/main" val="1395765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x Content Icons">
    <p:spTree>
      <p:nvGrpSpPr>
        <p:cNvPr id="1" name=""/>
        <p:cNvGrpSpPr/>
        <p:nvPr/>
      </p:nvGrpSpPr>
      <p:grpSpPr>
        <a:xfrm>
          <a:off x="0" y="0"/>
          <a:ext cx="0" cy="0"/>
          <a:chOff x="0" y="0"/>
          <a:chExt cx="0" cy="0"/>
        </a:xfrm>
      </p:grpSpPr>
      <p:sp>
        <p:nvSpPr>
          <p:cNvPr id="2" name="Guides" hidden="1">
            <a:extLst>
              <a:ext uri="{FF2B5EF4-FFF2-40B4-BE49-F238E27FC236}">
                <a16:creationId xmlns:a16="http://schemas.microsoft.com/office/drawing/2014/main" id="{107846FA-E334-45BE-889B-D9A99EFE4A90}"/>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ext Placeholder 26">
            <a:extLst>
              <a:ext uri="{FF2B5EF4-FFF2-40B4-BE49-F238E27FC236}">
                <a16:creationId xmlns:a16="http://schemas.microsoft.com/office/drawing/2014/main" id="{B5D46C48-B22F-44FE-83E8-E0D7FD50881F}"/>
              </a:ext>
            </a:extLst>
          </p:cNvPr>
          <p:cNvSpPr>
            <a:spLocks noGrp="1"/>
          </p:cNvSpPr>
          <p:nvPr>
            <p:ph type="body" sz="quarter" idx="17" hasCustomPrompt="1"/>
          </p:nvPr>
        </p:nvSpPr>
        <p:spPr>
          <a:xfrm>
            <a:off x="846000" y="1975695"/>
            <a:ext cx="3305313" cy="434975"/>
          </a:xfrm>
        </p:spPr>
        <p:txBody>
          <a:bodyPr lIns="360000" tIns="0" rIns="360000" bIns="0">
            <a:noAutofit/>
          </a:bodyPr>
          <a:lstStyle>
            <a:lvl1pPr marL="0" indent="0" algn="ctr">
              <a:buFont typeface="Arial" panose="020B0604020202020204" pitchFamily="34" charse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6" name="Text Placeholder 28">
            <a:extLst>
              <a:ext uri="{FF2B5EF4-FFF2-40B4-BE49-F238E27FC236}">
                <a16:creationId xmlns:a16="http://schemas.microsoft.com/office/drawing/2014/main" id="{CDB09221-1467-4D23-81D0-0D40AA4B521F}"/>
              </a:ext>
            </a:extLst>
          </p:cNvPr>
          <p:cNvSpPr>
            <a:spLocks noGrp="1"/>
          </p:cNvSpPr>
          <p:nvPr>
            <p:ph type="body" sz="quarter" idx="18"/>
          </p:nvPr>
        </p:nvSpPr>
        <p:spPr>
          <a:xfrm>
            <a:off x="846000" y="2410311"/>
            <a:ext cx="3305313" cy="806400"/>
          </a:xfrm>
        </p:spPr>
        <p:txBody>
          <a:bodyPr lIns="360000" tIns="0" rIns="360000" bIns="0">
            <a:noAutofit/>
          </a:bodyPr>
          <a:lstStyle>
            <a:lvl1pPr marL="0" indent="0" algn="ctr">
              <a:buNone/>
              <a:defRPr sz="1600"/>
            </a:lvl1pPr>
            <a:lvl2pPr marL="0" indent="0" algn="ctr">
              <a:buNone/>
              <a:defRPr sz="1400"/>
            </a:lvl2pPr>
            <a:lvl3pPr marL="0" indent="0" algn="ctr">
              <a:buNone/>
              <a:defRPr sz="1400"/>
            </a:lvl3pPr>
            <a:lvl4pPr marL="0" indent="0" algn="ctr">
              <a:buNone/>
              <a:defRPr sz="1200"/>
            </a:lvl4pPr>
            <a:lvl5pPr marL="0" indent="0" algn="ctr">
              <a:buNone/>
              <a:defRPr sz="110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8" name="Text Placeholder 26">
            <a:extLst>
              <a:ext uri="{FF2B5EF4-FFF2-40B4-BE49-F238E27FC236}">
                <a16:creationId xmlns:a16="http://schemas.microsoft.com/office/drawing/2014/main" id="{20920055-1A42-45F8-8A90-D6D4B4258655}"/>
              </a:ext>
            </a:extLst>
          </p:cNvPr>
          <p:cNvSpPr>
            <a:spLocks noGrp="1"/>
          </p:cNvSpPr>
          <p:nvPr>
            <p:ph type="body" sz="quarter" idx="19" hasCustomPrompt="1"/>
          </p:nvPr>
        </p:nvSpPr>
        <p:spPr>
          <a:xfrm>
            <a:off x="4446450" y="1976055"/>
            <a:ext cx="3305313" cy="434975"/>
          </a:xfrm>
        </p:spPr>
        <p:txBody>
          <a:bodyPr lIns="360000" tIns="0" rIns="360000" bIns="0">
            <a:noAutofit/>
          </a:bodyPr>
          <a:lstStyle>
            <a:lvl1pPr marL="0" indent="0" algn="ctr">
              <a:buFont typeface="Arial" panose="020B0604020202020204" pitchFamily="34" charse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9" name="Text Placeholder 28">
            <a:extLst>
              <a:ext uri="{FF2B5EF4-FFF2-40B4-BE49-F238E27FC236}">
                <a16:creationId xmlns:a16="http://schemas.microsoft.com/office/drawing/2014/main" id="{91DB5A78-91BC-42D4-9A47-D88E9A53A0B2}"/>
              </a:ext>
            </a:extLst>
          </p:cNvPr>
          <p:cNvSpPr>
            <a:spLocks noGrp="1"/>
          </p:cNvSpPr>
          <p:nvPr>
            <p:ph type="body" sz="quarter" idx="20"/>
          </p:nvPr>
        </p:nvSpPr>
        <p:spPr>
          <a:xfrm>
            <a:off x="4446450" y="2410671"/>
            <a:ext cx="3305313" cy="806400"/>
          </a:xfrm>
        </p:spPr>
        <p:txBody>
          <a:bodyPr lIns="360000" tIns="0" rIns="360000" bIns="0">
            <a:noAutofit/>
          </a:bodyPr>
          <a:lstStyle>
            <a:lvl1pPr marL="0" indent="0" algn="ctr">
              <a:buNone/>
              <a:defRPr sz="1600"/>
            </a:lvl1pPr>
            <a:lvl2pPr marL="0" indent="0" algn="ctr">
              <a:buNone/>
              <a:defRPr sz="1400"/>
            </a:lvl2pPr>
            <a:lvl3pPr marL="0" indent="0" algn="ctr">
              <a:buNone/>
              <a:defRPr sz="1400"/>
            </a:lvl3pPr>
            <a:lvl4pPr marL="0" indent="0" algn="ctr">
              <a:buNone/>
              <a:defRPr sz="1200"/>
            </a:lvl4pPr>
            <a:lvl5pPr marL="0" indent="0" algn="ctr">
              <a:buNone/>
              <a:defRPr sz="110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12" name="Text Placeholder 26">
            <a:extLst>
              <a:ext uri="{FF2B5EF4-FFF2-40B4-BE49-F238E27FC236}">
                <a16:creationId xmlns:a16="http://schemas.microsoft.com/office/drawing/2014/main" id="{56E717D4-73E1-44E8-AE46-6876CA77730C}"/>
              </a:ext>
            </a:extLst>
          </p:cNvPr>
          <p:cNvSpPr>
            <a:spLocks noGrp="1"/>
          </p:cNvSpPr>
          <p:nvPr>
            <p:ph type="body" sz="quarter" idx="21" hasCustomPrompt="1"/>
          </p:nvPr>
        </p:nvSpPr>
        <p:spPr>
          <a:xfrm>
            <a:off x="8039100" y="1975695"/>
            <a:ext cx="3313113" cy="434975"/>
          </a:xfrm>
        </p:spPr>
        <p:txBody>
          <a:bodyPr lIns="360000" tIns="0" rIns="360000" bIns="0">
            <a:noAutofit/>
          </a:bodyPr>
          <a:lstStyle>
            <a:lvl1pPr marL="0" indent="0" algn="ctr">
              <a:buFont typeface="Arial" panose="020B0604020202020204" pitchFamily="34" charse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13" name="Text Placeholder 28">
            <a:extLst>
              <a:ext uri="{FF2B5EF4-FFF2-40B4-BE49-F238E27FC236}">
                <a16:creationId xmlns:a16="http://schemas.microsoft.com/office/drawing/2014/main" id="{C9E9E314-F7EA-4E34-BA7E-4083845D2112}"/>
              </a:ext>
            </a:extLst>
          </p:cNvPr>
          <p:cNvSpPr>
            <a:spLocks noGrp="1"/>
          </p:cNvSpPr>
          <p:nvPr>
            <p:ph type="body" sz="quarter" idx="22"/>
          </p:nvPr>
        </p:nvSpPr>
        <p:spPr>
          <a:xfrm>
            <a:off x="8039100" y="2410311"/>
            <a:ext cx="3313113" cy="806400"/>
          </a:xfrm>
        </p:spPr>
        <p:txBody>
          <a:bodyPr lIns="360000" tIns="0" rIns="360000" bIns="0">
            <a:noAutofit/>
          </a:bodyPr>
          <a:lstStyle>
            <a:lvl1pPr marL="0" indent="0" algn="ctr">
              <a:buNone/>
              <a:defRPr sz="1600"/>
            </a:lvl1pPr>
            <a:lvl2pPr marL="0" indent="0" algn="ctr">
              <a:buNone/>
              <a:defRPr sz="1400"/>
            </a:lvl2pPr>
            <a:lvl3pPr marL="0" indent="0" algn="ctr">
              <a:buNone/>
              <a:defRPr sz="1400"/>
            </a:lvl3pPr>
            <a:lvl4pPr marL="0" indent="0" algn="ctr">
              <a:buNone/>
              <a:defRPr sz="1200"/>
            </a:lvl4pPr>
            <a:lvl5pPr marL="0" indent="0" algn="ctr">
              <a:buNone/>
              <a:defRPr sz="110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14" name="Text Placeholder 26">
            <a:extLst>
              <a:ext uri="{FF2B5EF4-FFF2-40B4-BE49-F238E27FC236}">
                <a16:creationId xmlns:a16="http://schemas.microsoft.com/office/drawing/2014/main" id="{5809D57E-6FE8-46B8-B6D5-6DB64EBDF7B3}"/>
              </a:ext>
            </a:extLst>
          </p:cNvPr>
          <p:cNvSpPr>
            <a:spLocks noGrp="1"/>
          </p:cNvSpPr>
          <p:nvPr>
            <p:ph type="body" sz="quarter" idx="23" hasCustomPrompt="1"/>
          </p:nvPr>
        </p:nvSpPr>
        <p:spPr>
          <a:xfrm>
            <a:off x="838200" y="5075822"/>
            <a:ext cx="3305313" cy="434975"/>
          </a:xfrm>
        </p:spPr>
        <p:txBody>
          <a:bodyPr lIns="360000" tIns="0" rIns="360000" bIns="0">
            <a:noAutofit/>
          </a:bodyPr>
          <a:lstStyle>
            <a:lvl1pPr marL="0" indent="0" algn="ctr">
              <a:buFont typeface="Arial" panose="020B0604020202020204" pitchFamily="34" charse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15" name="Text Placeholder 28">
            <a:extLst>
              <a:ext uri="{FF2B5EF4-FFF2-40B4-BE49-F238E27FC236}">
                <a16:creationId xmlns:a16="http://schemas.microsoft.com/office/drawing/2014/main" id="{0C1998A9-1441-4BD0-BBCE-DA45C6889BA1}"/>
              </a:ext>
            </a:extLst>
          </p:cNvPr>
          <p:cNvSpPr>
            <a:spLocks noGrp="1"/>
          </p:cNvSpPr>
          <p:nvPr>
            <p:ph type="body" sz="quarter" idx="24"/>
          </p:nvPr>
        </p:nvSpPr>
        <p:spPr>
          <a:xfrm>
            <a:off x="838200" y="5510438"/>
            <a:ext cx="3305313" cy="805865"/>
          </a:xfrm>
        </p:spPr>
        <p:txBody>
          <a:bodyPr lIns="360000" tIns="0" rIns="360000" bIns="0">
            <a:noAutofit/>
          </a:bodyPr>
          <a:lstStyle>
            <a:lvl1pPr marL="0" indent="0" algn="ctr">
              <a:buNone/>
              <a:defRPr sz="1600"/>
            </a:lvl1pPr>
            <a:lvl2pPr marL="0" indent="0" algn="ctr">
              <a:buNone/>
              <a:defRPr sz="1400"/>
            </a:lvl2pPr>
            <a:lvl3pPr marL="0" indent="0" algn="ctr">
              <a:buNone/>
              <a:defRPr sz="1400"/>
            </a:lvl3pPr>
            <a:lvl4pPr marL="0" indent="0" algn="ctr">
              <a:buNone/>
              <a:defRPr sz="1200"/>
            </a:lvl4pPr>
            <a:lvl5pPr marL="0" indent="0" algn="ctr">
              <a:buNone/>
              <a:defRPr sz="110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16" name="Text Placeholder 26">
            <a:extLst>
              <a:ext uri="{FF2B5EF4-FFF2-40B4-BE49-F238E27FC236}">
                <a16:creationId xmlns:a16="http://schemas.microsoft.com/office/drawing/2014/main" id="{3B9A8531-F70A-414D-A3CF-8B137A703056}"/>
              </a:ext>
            </a:extLst>
          </p:cNvPr>
          <p:cNvSpPr>
            <a:spLocks noGrp="1"/>
          </p:cNvSpPr>
          <p:nvPr>
            <p:ph type="body" sz="quarter" idx="25" hasCustomPrompt="1"/>
          </p:nvPr>
        </p:nvSpPr>
        <p:spPr>
          <a:xfrm>
            <a:off x="4438650" y="5075822"/>
            <a:ext cx="3305313" cy="434975"/>
          </a:xfrm>
        </p:spPr>
        <p:txBody>
          <a:bodyPr lIns="360000" tIns="0" rIns="360000" bIns="0">
            <a:noAutofit/>
          </a:bodyPr>
          <a:lstStyle>
            <a:lvl1pPr marL="0" indent="0" algn="ctr">
              <a:buFont typeface="Arial" panose="020B0604020202020204" pitchFamily="34" charse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17" name="Text Placeholder 28">
            <a:extLst>
              <a:ext uri="{FF2B5EF4-FFF2-40B4-BE49-F238E27FC236}">
                <a16:creationId xmlns:a16="http://schemas.microsoft.com/office/drawing/2014/main" id="{6441B927-11E1-44B4-AD5D-25680534B86A}"/>
              </a:ext>
            </a:extLst>
          </p:cNvPr>
          <p:cNvSpPr>
            <a:spLocks noGrp="1"/>
          </p:cNvSpPr>
          <p:nvPr>
            <p:ph type="body" sz="quarter" idx="26"/>
          </p:nvPr>
        </p:nvSpPr>
        <p:spPr>
          <a:xfrm>
            <a:off x="4438650" y="5510437"/>
            <a:ext cx="3305313" cy="806225"/>
          </a:xfrm>
        </p:spPr>
        <p:txBody>
          <a:bodyPr lIns="360000" tIns="0" rIns="360000" bIns="0">
            <a:noAutofit/>
          </a:bodyPr>
          <a:lstStyle>
            <a:lvl1pPr marL="0" indent="0" algn="ctr">
              <a:buNone/>
              <a:defRPr sz="1600"/>
            </a:lvl1pPr>
            <a:lvl2pPr marL="0" indent="0" algn="ctr">
              <a:buNone/>
              <a:defRPr sz="1400"/>
            </a:lvl2pPr>
            <a:lvl3pPr marL="0" indent="0" algn="ctr">
              <a:buNone/>
              <a:defRPr sz="1400"/>
            </a:lvl3pPr>
            <a:lvl4pPr marL="0" indent="0" algn="ctr">
              <a:buNone/>
              <a:defRPr sz="1200"/>
            </a:lvl4pPr>
            <a:lvl5pPr marL="0" indent="0" algn="ctr">
              <a:buNone/>
              <a:defRPr sz="110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18" name="Text Placeholder 26">
            <a:extLst>
              <a:ext uri="{FF2B5EF4-FFF2-40B4-BE49-F238E27FC236}">
                <a16:creationId xmlns:a16="http://schemas.microsoft.com/office/drawing/2014/main" id="{6CD1B9F9-5081-4CE0-81AB-90B760486A5A}"/>
              </a:ext>
            </a:extLst>
          </p:cNvPr>
          <p:cNvSpPr>
            <a:spLocks noGrp="1"/>
          </p:cNvSpPr>
          <p:nvPr>
            <p:ph type="body" sz="quarter" idx="27" hasCustomPrompt="1"/>
          </p:nvPr>
        </p:nvSpPr>
        <p:spPr>
          <a:xfrm>
            <a:off x="8031300" y="5075822"/>
            <a:ext cx="3313113" cy="434975"/>
          </a:xfrm>
        </p:spPr>
        <p:txBody>
          <a:bodyPr lIns="360000" tIns="0" rIns="360000" bIns="0">
            <a:noAutofit/>
          </a:bodyPr>
          <a:lstStyle>
            <a:lvl1pPr marL="0" indent="0" algn="ctr">
              <a:buFont typeface="Arial" panose="020B0604020202020204" pitchFamily="34" charse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19" name="Text Placeholder 28">
            <a:extLst>
              <a:ext uri="{FF2B5EF4-FFF2-40B4-BE49-F238E27FC236}">
                <a16:creationId xmlns:a16="http://schemas.microsoft.com/office/drawing/2014/main" id="{3352277E-6D2C-4F35-8F30-A5854FF9A231}"/>
              </a:ext>
            </a:extLst>
          </p:cNvPr>
          <p:cNvSpPr>
            <a:spLocks noGrp="1"/>
          </p:cNvSpPr>
          <p:nvPr>
            <p:ph type="body" sz="quarter" idx="28"/>
          </p:nvPr>
        </p:nvSpPr>
        <p:spPr>
          <a:xfrm>
            <a:off x="8031300" y="5510077"/>
            <a:ext cx="3313113" cy="806225"/>
          </a:xfrm>
        </p:spPr>
        <p:txBody>
          <a:bodyPr lIns="360000" tIns="0" rIns="360000" bIns="0">
            <a:noAutofit/>
          </a:bodyPr>
          <a:lstStyle>
            <a:lvl1pPr marL="0" indent="0" algn="ctr">
              <a:buNone/>
              <a:defRPr sz="1600"/>
            </a:lvl1pPr>
            <a:lvl2pPr marL="0" indent="0" algn="ctr">
              <a:buNone/>
              <a:defRPr sz="1400"/>
            </a:lvl2pPr>
            <a:lvl3pPr marL="0" indent="0" algn="ctr">
              <a:buNone/>
              <a:defRPr sz="1400"/>
            </a:lvl3pPr>
            <a:lvl4pPr marL="0" indent="0" algn="ctr">
              <a:buNone/>
              <a:defRPr sz="1200"/>
            </a:lvl4pPr>
            <a:lvl5pPr marL="0" indent="0" algn="ctr">
              <a:buNone/>
              <a:defRPr sz="110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Tree>
    <p:extLst>
      <p:ext uri="{BB962C8B-B14F-4D97-AF65-F5344CB8AC3E}">
        <p14:creationId xmlns:p14="http://schemas.microsoft.com/office/powerpoint/2010/main" val="3539290489"/>
      </p:ext>
    </p:extLst>
  </p:cSld>
  <p:clrMapOvr>
    <a:masterClrMapping/>
  </p:clrMapOvr>
  <p:extLst>
    <p:ext uri="{DCECCB84-F9BA-43D5-87BE-67443E8EF086}">
      <p15:sldGuideLst xmlns:p15="http://schemas.microsoft.com/office/powerpoint/2012/main">
        <p15:guide id="1" orient="horz" pos="655" userDrawn="1">
          <p15:clr>
            <a:srgbClr val="717275"/>
          </p15:clr>
        </p15:guide>
        <p15:guide id="2" orient="horz" pos="1562" userDrawn="1">
          <p15:clr>
            <a:srgbClr val="717275"/>
          </p15:clr>
        </p15:guide>
        <p15:guide id="3" orient="horz" pos="1680" userDrawn="1">
          <p15:clr>
            <a:srgbClr val="FF96FF"/>
          </p15:clr>
        </p15:guide>
        <p15:guide id="4" orient="horz" pos="3979" userDrawn="1">
          <p15:clr>
            <a:srgbClr val="FF96FF"/>
          </p15:clr>
        </p15:guide>
        <p15:guide id="5" pos="528" userDrawn="1">
          <p15:clr>
            <a:srgbClr val="FF96FF"/>
          </p15:clr>
        </p15:guide>
        <p15:guide id="6" pos="2615" userDrawn="1">
          <p15:clr>
            <a:srgbClr val="FF96FF"/>
          </p15:clr>
        </p15:guide>
        <p15:guide id="7" pos="2796" userDrawn="1">
          <p15:clr>
            <a:srgbClr val="FF96FF"/>
          </p15:clr>
        </p15:guide>
        <p15:guide id="8" pos="4883" userDrawn="1">
          <p15:clr>
            <a:srgbClr val="FF96FF"/>
          </p15:clr>
        </p15:guide>
        <p15:guide id="9" pos="5064" userDrawn="1">
          <p15:clr>
            <a:srgbClr val="FF96FF"/>
          </p15:clr>
        </p15:guide>
        <p15:guide id="10" pos="7151" userDrawn="1">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x Content Introduction">
    <p:spTree>
      <p:nvGrpSpPr>
        <p:cNvPr id="1" name=""/>
        <p:cNvGrpSpPr/>
        <p:nvPr/>
      </p:nvGrpSpPr>
      <p:grpSpPr>
        <a:xfrm>
          <a:off x="0" y="0"/>
          <a:ext cx="0" cy="0"/>
          <a:chOff x="0" y="0"/>
          <a:chExt cx="0" cy="0"/>
        </a:xfrm>
      </p:grpSpPr>
      <p:sp>
        <p:nvSpPr>
          <p:cNvPr id="2" name="Guides" hidden="1">
            <a:extLst>
              <a:ext uri="{FF2B5EF4-FFF2-40B4-BE49-F238E27FC236}">
                <a16:creationId xmlns:a16="http://schemas.microsoft.com/office/drawing/2014/main" id="{EC344BBE-C546-49B5-8D74-1D2CFAB1A331}"/>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Title 2">
            <a:extLst>
              <a:ext uri="{FF2B5EF4-FFF2-40B4-BE49-F238E27FC236}">
                <a16:creationId xmlns:a16="http://schemas.microsoft.com/office/drawing/2014/main" id="{04EBEA15-23EC-4217-9876-A1E616EB7FB6}"/>
              </a:ext>
            </a:extLst>
          </p:cNvPr>
          <p:cNvSpPr>
            <a:spLocks noGrp="1"/>
          </p:cNvSpPr>
          <p:nvPr>
            <p:ph type="title"/>
          </p:nvPr>
        </p:nvSpPr>
        <p:spPr>
          <a:xfrm>
            <a:off x="1219201" y="909637"/>
            <a:ext cx="4876800" cy="1406447"/>
          </a:xfrm>
        </p:spPr>
        <p:txBody>
          <a:bodyPr anchor="b" anchorCtr="0"/>
          <a:lstStyle/>
          <a:p>
            <a:r>
              <a:rPr lang="en-GB" dirty="0"/>
              <a:t>Click to edit Master title style</a:t>
            </a:r>
          </a:p>
        </p:txBody>
      </p:sp>
      <p:sp>
        <p:nvSpPr>
          <p:cNvPr id="8" name="Text Placeholder 7">
            <a:extLst>
              <a:ext uri="{FF2B5EF4-FFF2-40B4-BE49-F238E27FC236}">
                <a16:creationId xmlns:a16="http://schemas.microsoft.com/office/drawing/2014/main" id="{ACB1E0B3-4568-4CF5-B64A-98D0535E826E}"/>
              </a:ext>
            </a:extLst>
          </p:cNvPr>
          <p:cNvSpPr>
            <a:spLocks noGrp="1"/>
          </p:cNvSpPr>
          <p:nvPr>
            <p:ph type="body" sz="quarter" idx="14"/>
          </p:nvPr>
        </p:nvSpPr>
        <p:spPr>
          <a:xfrm>
            <a:off x="1219201" y="3788229"/>
            <a:ext cx="3738562" cy="1993208"/>
          </a:xfrm>
        </p:spPr>
        <p:txBody>
          <a:bodyPr lIns="0"/>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cxnSp>
        <p:nvCxnSpPr>
          <p:cNvPr id="12" name="Straight Connector 11">
            <a:extLst>
              <a:ext uri="{FF2B5EF4-FFF2-40B4-BE49-F238E27FC236}">
                <a16:creationId xmlns:a16="http://schemas.microsoft.com/office/drawing/2014/main" id="{29C0753C-C4C4-4336-9105-0A2EC2F3F7CE}"/>
              </a:ext>
            </a:extLst>
          </p:cNvPr>
          <p:cNvCxnSpPr>
            <a:cxnSpLocks/>
          </p:cNvCxnSpPr>
          <p:nvPr userDrawn="1"/>
        </p:nvCxnSpPr>
        <p:spPr>
          <a:xfrm flipH="1">
            <a:off x="-129746" y="2452869"/>
            <a:ext cx="6225746"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FAC681BA-44F2-46CD-AB53-894C612139D9}"/>
              </a:ext>
            </a:extLst>
          </p:cNvPr>
          <p:cNvSpPr>
            <a:spLocks noGrp="1"/>
          </p:cNvSpPr>
          <p:nvPr>
            <p:ph type="body" sz="quarter" idx="16"/>
          </p:nvPr>
        </p:nvSpPr>
        <p:spPr>
          <a:xfrm>
            <a:off x="5210289" y="3788229"/>
            <a:ext cx="5762510" cy="1993208"/>
          </a:xfrm>
        </p:spPr>
        <p:txBody>
          <a:bodyPr lIns="0"/>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15" name="Text Placeholder 7">
            <a:extLst>
              <a:ext uri="{FF2B5EF4-FFF2-40B4-BE49-F238E27FC236}">
                <a16:creationId xmlns:a16="http://schemas.microsoft.com/office/drawing/2014/main" id="{0D242CF4-A8EF-4E97-AB95-21931F8605E0}"/>
              </a:ext>
            </a:extLst>
          </p:cNvPr>
          <p:cNvSpPr>
            <a:spLocks noGrp="1"/>
          </p:cNvSpPr>
          <p:nvPr>
            <p:ph type="body" sz="quarter" idx="17" hasCustomPrompt="1"/>
          </p:nvPr>
        </p:nvSpPr>
        <p:spPr>
          <a:xfrm>
            <a:off x="1219201" y="3039717"/>
            <a:ext cx="3738562" cy="611132"/>
          </a:xfrm>
        </p:spPr>
        <p:txBody>
          <a:bodyPr lIns="0"/>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GB" dirty="0"/>
              <a:t>Add a headline</a:t>
            </a:r>
          </a:p>
        </p:txBody>
      </p:sp>
      <p:sp>
        <p:nvSpPr>
          <p:cNvPr id="16" name="Text Placeholder 7">
            <a:extLst>
              <a:ext uri="{FF2B5EF4-FFF2-40B4-BE49-F238E27FC236}">
                <a16:creationId xmlns:a16="http://schemas.microsoft.com/office/drawing/2014/main" id="{CBF78D2B-F396-4FCE-B04D-4D957750E778}"/>
              </a:ext>
            </a:extLst>
          </p:cNvPr>
          <p:cNvSpPr>
            <a:spLocks noGrp="1"/>
          </p:cNvSpPr>
          <p:nvPr>
            <p:ph type="body" sz="quarter" idx="18" hasCustomPrompt="1"/>
          </p:nvPr>
        </p:nvSpPr>
        <p:spPr>
          <a:xfrm>
            <a:off x="5210289" y="3039717"/>
            <a:ext cx="5760924" cy="611132"/>
          </a:xfrm>
        </p:spPr>
        <p:txBody>
          <a:bodyPr lIns="0"/>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GB" dirty="0"/>
              <a:t>Add a headline</a:t>
            </a:r>
          </a:p>
        </p:txBody>
      </p:sp>
    </p:spTree>
    <p:extLst>
      <p:ext uri="{BB962C8B-B14F-4D97-AF65-F5344CB8AC3E}">
        <p14:creationId xmlns:p14="http://schemas.microsoft.com/office/powerpoint/2010/main" val="3535629295"/>
      </p:ext>
    </p:extLst>
  </p:cSld>
  <p:clrMapOvr>
    <a:masterClrMapping/>
  </p:clrMapOvr>
  <p:extLst>
    <p:ext uri="{DCECCB84-F9BA-43D5-87BE-67443E8EF086}">
      <p15:sldGuideLst xmlns:p15="http://schemas.microsoft.com/office/powerpoint/2012/main">
        <p15:guide id="1" orient="horz" pos="655" userDrawn="1">
          <p15:clr>
            <a:srgbClr val="717275"/>
          </p15:clr>
        </p15:guide>
        <p15:guide id="2" orient="horz" pos="1562" userDrawn="1">
          <p15:clr>
            <a:srgbClr val="717275"/>
          </p15:clr>
        </p15:guide>
        <p15:guide id="3" orient="horz" pos="1680" userDrawn="1">
          <p15:clr>
            <a:srgbClr val="FF96FF"/>
          </p15:clr>
        </p15:guide>
        <p15:guide id="4" orient="horz" pos="3979" userDrawn="1">
          <p15:clr>
            <a:srgbClr val="FF96FF"/>
          </p15:clr>
        </p15:guide>
        <p15:guide id="5" pos="768" userDrawn="1">
          <p15:clr>
            <a:srgbClr val="FF96FF"/>
          </p15:clr>
        </p15:guide>
        <p15:guide id="6" pos="6911" userDrawn="1">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x Side Pictures">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8812192" y="0"/>
            <a:ext cx="3379808" cy="68580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5" name="Picture Placeholder 4"/>
          <p:cNvSpPr>
            <a:spLocks noGrp="1"/>
          </p:cNvSpPr>
          <p:nvPr>
            <p:ph type="pic" sz="quarter" idx="13" hasCustomPrompt="1"/>
          </p:nvPr>
        </p:nvSpPr>
        <p:spPr>
          <a:xfrm>
            <a:off x="0" y="0"/>
            <a:ext cx="3379808" cy="68580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6" name="Title 3"/>
          <p:cNvSpPr>
            <a:spLocks noGrp="1"/>
          </p:cNvSpPr>
          <p:nvPr>
            <p:ph type="title" hasCustomPrompt="1"/>
          </p:nvPr>
        </p:nvSpPr>
        <p:spPr>
          <a:xfrm>
            <a:off x="3532558" y="1039813"/>
            <a:ext cx="5126883" cy="1137331"/>
          </a:xfrm>
          <a:prstGeom prst="rect">
            <a:avLst/>
          </a:prstGeom>
        </p:spPr>
        <p:txBody>
          <a:bodyPr/>
          <a:lstStyle>
            <a:lvl1pPr algn="ctr">
              <a:defRPr sz="3600" spc="0">
                <a:solidFill>
                  <a:srgbClr val="000000"/>
                </a:solidFill>
              </a:defRPr>
            </a:lvl1pPr>
          </a:lstStyle>
          <a:p>
            <a:r>
              <a:rPr lang="en-GB" dirty="0"/>
              <a:t>Slide title</a:t>
            </a:r>
            <a:endParaRPr lang="en-GB"/>
          </a:p>
        </p:txBody>
      </p:sp>
      <p:sp>
        <p:nvSpPr>
          <p:cNvPr id="2" name="Guides" hidden="1">
            <a:extLst>
              <a:ext uri="{FF2B5EF4-FFF2-40B4-BE49-F238E27FC236}">
                <a16:creationId xmlns:a16="http://schemas.microsoft.com/office/drawing/2014/main" id="{4A379983-097A-46D0-AD71-4EE7B017999F}"/>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8" name="Text Placeholder 5">
            <a:extLst>
              <a:ext uri="{FF2B5EF4-FFF2-40B4-BE49-F238E27FC236}">
                <a16:creationId xmlns:a16="http://schemas.microsoft.com/office/drawing/2014/main" id="{0B89B8F6-247C-4770-B749-05ACFE1EB657}"/>
              </a:ext>
            </a:extLst>
          </p:cNvPr>
          <p:cNvSpPr>
            <a:spLocks noGrp="1"/>
          </p:cNvSpPr>
          <p:nvPr>
            <p:ph type="body" sz="quarter" idx="14"/>
          </p:nvPr>
        </p:nvSpPr>
        <p:spPr>
          <a:xfrm>
            <a:off x="3532559" y="2177145"/>
            <a:ext cx="5126883" cy="4149044"/>
          </a:xfrm>
        </p:spPr>
        <p:txBody>
          <a:bodyPr/>
          <a:lstStyle>
            <a:lvl1pPr marL="0" indent="0" algn="ctr">
              <a:buNone/>
              <a:defRPr/>
            </a:lvl1pPr>
            <a:lvl2pPr marL="0" indent="0" algn="ctr">
              <a:buNone/>
              <a:defRPr/>
            </a:lvl2pPr>
            <a:lvl3pPr marL="0" indent="0" algn="ctr">
              <a:buNone/>
              <a:defRPr/>
            </a:lvl3pPr>
            <a:lvl4pPr marL="0" indent="0" algn="ctr">
              <a:buNone/>
              <a:defRPr/>
            </a:lvl4pPr>
            <a:lvl5pPr marL="0" indent="0" algn="ctr">
              <a:buNone/>
              <a:defRPr/>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10" name="Text Placeholder 9">
            <a:extLst>
              <a:ext uri="{FF2B5EF4-FFF2-40B4-BE49-F238E27FC236}">
                <a16:creationId xmlns:a16="http://schemas.microsoft.com/office/drawing/2014/main" id="{04721D7A-E41C-420E-BB70-2D8EA067C5A3}"/>
              </a:ext>
            </a:extLst>
          </p:cNvPr>
          <p:cNvSpPr>
            <a:spLocks noGrp="1"/>
          </p:cNvSpPr>
          <p:nvPr>
            <p:ph type="body" sz="quarter" idx="15" hasCustomPrompt="1"/>
          </p:nvPr>
        </p:nvSpPr>
        <p:spPr>
          <a:xfrm>
            <a:off x="4569618" y="5919788"/>
            <a:ext cx="3052762" cy="396875"/>
          </a:xfrm>
          <a:solidFill>
            <a:schemeClr val="tx1"/>
          </a:solidFill>
        </p:spPr>
        <p:txBody>
          <a:bodyPr anchor="ctr" anchorCtr="0"/>
          <a:lstStyle>
            <a:lvl1pPr marL="0" indent="0" algn="ctr">
              <a:buNone/>
              <a:defRPr cap="all" baseline="0">
                <a:solidFill>
                  <a:schemeClr val="bg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Read more</a:t>
            </a:r>
          </a:p>
        </p:txBody>
      </p:sp>
    </p:spTree>
    <p:extLst>
      <p:ext uri="{BB962C8B-B14F-4D97-AF65-F5344CB8AC3E}">
        <p14:creationId xmlns:p14="http://schemas.microsoft.com/office/powerpoint/2010/main" val="1946525911"/>
      </p:ext>
    </p:extLst>
  </p:cSld>
  <p:clrMapOvr>
    <a:masterClrMapping/>
  </p:clrMapOvr>
  <p:extLst>
    <p:ext uri="{DCECCB84-F9BA-43D5-87BE-67443E8EF086}">
      <p15:sldGuideLst xmlns:p15="http://schemas.microsoft.com/office/powerpoint/2012/main">
        <p15:guide id="1" orient="horz" pos="655" userDrawn="1">
          <p15:clr>
            <a:srgbClr val="717275"/>
          </p15:clr>
        </p15:guide>
        <p15:guide id="2" orient="horz" pos="1562" userDrawn="1">
          <p15:clr>
            <a:srgbClr val="717275"/>
          </p15:clr>
        </p15:guide>
        <p15:guide id="3" orient="horz" pos="1680" userDrawn="1">
          <p15:clr>
            <a:srgbClr val="FF96FF"/>
          </p15:clr>
        </p15:guide>
        <p15:guide id="4" orient="horz" pos="3979" userDrawn="1">
          <p15:clr>
            <a:srgbClr val="FF96FF"/>
          </p15:clr>
        </p15:guide>
        <p15:guide id="5" pos="768" userDrawn="1">
          <p15:clr>
            <a:srgbClr val="FF96FF"/>
          </p15:clr>
        </p15:guide>
        <p15:guide id="6" pos="6911" userDrawn="1">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x Side Pictures Dark">
    <p:bg>
      <p:bgPr>
        <a:solidFill>
          <a:schemeClr val="tx1"/>
        </a:solidFill>
        <a:effectLst/>
      </p:bgPr>
    </p:bg>
    <p:spTree>
      <p:nvGrpSpPr>
        <p:cNvPr id="1" name=""/>
        <p:cNvGrpSpPr/>
        <p:nvPr/>
      </p:nvGrpSpPr>
      <p:grpSpPr>
        <a:xfrm>
          <a:off x="0" y="0"/>
          <a:ext cx="0" cy="0"/>
          <a:chOff x="0" y="0"/>
          <a:chExt cx="0" cy="0"/>
        </a:xfrm>
      </p:grpSpPr>
      <p:sp>
        <p:nvSpPr>
          <p:cNvPr id="2" name="Guides" hidden="1">
            <a:extLst>
              <a:ext uri="{FF2B5EF4-FFF2-40B4-BE49-F238E27FC236}">
                <a16:creationId xmlns:a16="http://schemas.microsoft.com/office/drawing/2014/main" id="{E0D55BBB-05B8-48B9-806A-89D7F48BF615}"/>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3">
            <a:extLst>
              <a:ext uri="{FF2B5EF4-FFF2-40B4-BE49-F238E27FC236}">
                <a16:creationId xmlns:a16="http://schemas.microsoft.com/office/drawing/2014/main" id="{53D29D1F-B60B-47E4-A7E2-D5454897486B}"/>
              </a:ext>
            </a:extLst>
          </p:cNvPr>
          <p:cNvSpPr>
            <a:spLocks noGrp="1"/>
          </p:cNvSpPr>
          <p:nvPr>
            <p:ph type="title" hasCustomPrompt="1"/>
          </p:nvPr>
        </p:nvSpPr>
        <p:spPr>
          <a:xfrm>
            <a:off x="3532558" y="1039813"/>
            <a:ext cx="5126883" cy="1137331"/>
          </a:xfrm>
          <a:prstGeom prst="rect">
            <a:avLst/>
          </a:prstGeom>
        </p:spPr>
        <p:txBody>
          <a:bodyPr/>
          <a:lstStyle>
            <a:lvl1pPr algn="ctr">
              <a:defRPr sz="3600" spc="0">
                <a:solidFill>
                  <a:schemeClr val="bg1"/>
                </a:solidFill>
              </a:defRPr>
            </a:lvl1pPr>
          </a:lstStyle>
          <a:p>
            <a:r>
              <a:rPr lang="en-GB" dirty="0"/>
              <a:t>Slide title</a:t>
            </a:r>
            <a:endParaRPr lang="en-GB"/>
          </a:p>
        </p:txBody>
      </p:sp>
      <p:sp>
        <p:nvSpPr>
          <p:cNvPr id="7" name="Text Placeholder 5">
            <a:extLst>
              <a:ext uri="{FF2B5EF4-FFF2-40B4-BE49-F238E27FC236}">
                <a16:creationId xmlns:a16="http://schemas.microsoft.com/office/drawing/2014/main" id="{F92F7B66-FBD8-430E-AB1E-DF50FFCFAA8A}"/>
              </a:ext>
            </a:extLst>
          </p:cNvPr>
          <p:cNvSpPr>
            <a:spLocks noGrp="1"/>
          </p:cNvSpPr>
          <p:nvPr>
            <p:ph type="body" sz="quarter" idx="14"/>
          </p:nvPr>
        </p:nvSpPr>
        <p:spPr>
          <a:xfrm>
            <a:off x="3532559" y="2177145"/>
            <a:ext cx="5126883" cy="4149044"/>
          </a:xfrm>
        </p:spPr>
        <p:txBody>
          <a:bodyPr/>
          <a:lstStyle>
            <a:lvl1pPr marL="0" indent="0" algn="ctr">
              <a:buNone/>
              <a:defRPr>
                <a:solidFill>
                  <a:schemeClr val="bg1"/>
                </a:solidFill>
              </a:defRPr>
            </a:lvl1pPr>
            <a:lvl2pPr marL="0" indent="0" algn="ct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9" name="Text Placeholder 9">
            <a:extLst>
              <a:ext uri="{FF2B5EF4-FFF2-40B4-BE49-F238E27FC236}">
                <a16:creationId xmlns:a16="http://schemas.microsoft.com/office/drawing/2014/main" id="{EA6D1D77-AD66-440B-BC1C-B9BF88298019}"/>
              </a:ext>
            </a:extLst>
          </p:cNvPr>
          <p:cNvSpPr>
            <a:spLocks noGrp="1"/>
          </p:cNvSpPr>
          <p:nvPr>
            <p:ph type="body" sz="quarter" idx="15" hasCustomPrompt="1"/>
          </p:nvPr>
        </p:nvSpPr>
        <p:spPr>
          <a:xfrm>
            <a:off x="4569618" y="5919788"/>
            <a:ext cx="3052762" cy="396875"/>
          </a:xfrm>
          <a:noFill/>
          <a:ln>
            <a:solidFill>
              <a:schemeClr val="bg1"/>
            </a:solidFill>
          </a:ln>
        </p:spPr>
        <p:txBody>
          <a:bodyPr anchor="ctr" anchorCtr="0"/>
          <a:lstStyle>
            <a:lvl1pPr marL="0" indent="0" algn="ctr">
              <a:buNone/>
              <a:defRPr cap="all" baseline="0">
                <a:solidFill>
                  <a:schemeClr val="bg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Read more</a:t>
            </a:r>
          </a:p>
        </p:txBody>
      </p:sp>
      <p:sp>
        <p:nvSpPr>
          <p:cNvPr id="10" name="Picture Placeholder 3">
            <a:extLst>
              <a:ext uri="{FF2B5EF4-FFF2-40B4-BE49-F238E27FC236}">
                <a16:creationId xmlns:a16="http://schemas.microsoft.com/office/drawing/2014/main" id="{262AF28E-F2E8-4DC3-BC62-BF7B36B01ACC}"/>
              </a:ext>
            </a:extLst>
          </p:cNvPr>
          <p:cNvSpPr>
            <a:spLocks noGrp="1"/>
          </p:cNvSpPr>
          <p:nvPr>
            <p:ph type="pic" sz="quarter" idx="12" hasCustomPrompt="1"/>
          </p:nvPr>
        </p:nvSpPr>
        <p:spPr>
          <a:xfrm>
            <a:off x="8812192" y="0"/>
            <a:ext cx="3379808" cy="6858000"/>
          </a:xfrm>
          <a:prstGeom prst="rect">
            <a:avLst/>
          </a:prstGeom>
          <a:solidFill>
            <a:schemeClr val="bg1"/>
          </a:solidFill>
        </p:spPr>
        <p:txBody>
          <a:bodyPr wrap="square" tIns="180000" anchor="t" anchorCtr="0">
            <a:noAutofit/>
          </a:bodyPr>
          <a:lstStyle>
            <a:lvl1pPr marL="0" indent="0" algn="ctr">
              <a:buNone/>
              <a:defRPr sz="1600"/>
            </a:lvl1pPr>
          </a:lstStyle>
          <a:p>
            <a:r>
              <a:rPr lang="en-GB" dirty="0"/>
              <a:t>Add Image</a:t>
            </a:r>
            <a:endParaRPr lang="en-GB"/>
          </a:p>
        </p:txBody>
      </p:sp>
      <p:sp>
        <p:nvSpPr>
          <p:cNvPr id="11" name="Picture Placeholder 4">
            <a:extLst>
              <a:ext uri="{FF2B5EF4-FFF2-40B4-BE49-F238E27FC236}">
                <a16:creationId xmlns:a16="http://schemas.microsoft.com/office/drawing/2014/main" id="{89C4A759-7D4C-4712-A64D-A467395AB397}"/>
              </a:ext>
            </a:extLst>
          </p:cNvPr>
          <p:cNvSpPr>
            <a:spLocks noGrp="1"/>
          </p:cNvSpPr>
          <p:nvPr>
            <p:ph type="pic" sz="quarter" idx="13" hasCustomPrompt="1"/>
          </p:nvPr>
        </p:nvSpPr>
        <p:spPr>
          <a:xfrm>
            <a:off x="0" y="0"/>
            <a:ext cx="3379808" cy="6858000"/>
          </a:xfrm>
          <a:prstGeom prst="rect">
            <a:avLst/>
          </a:prstGeom>
          <a:solidFill>
            <a:schemeClr val="bg1"/>
          </a:solidFill>
        </p:spPr>
        <p:txBody>
          <a:bodyPr wrap="square" tIns="180000" anchor="t" anchorCtr="0">
            <a:noAutofit/>
          </a:bodyPr>
          <a:lstStyle>
            <a:lvl1pPr marL="0" indent="0" algn="ctr">
              <a:buNone/>
              <a:defRPr sz="1600"/>
            </a:lvl1pPr>
          </a:lstStyle>
          <a:p>
            <a:r>
              <a:rPr lang="en-GB" dirty="0"/>
              <a:t>Add Image</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entral Picture">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4406096" y="0"/>
            <a:ext cx="3379808" cy="68580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80D84EE2-F920-4407-9D5A-258ABFE6C7ED}"/>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1" name="Text Placeholder 26">
            <a:extLst>
              <a:ext uri="{FF2B5EF4-FFF2-40B4-BE49-F238E27FC236}">
                <a16:creationId xmlns:a16="http://schemas.microsoft.com/office/drawing/2014/main" id="{8EC4B1FB-16F8-4D89-96D9-3FC84956A135}"/>
              </a:ext>
            </a:extLst>
          </p:cNvPr>
          <p:cNvSpPr>
            <a:spLocks noGrp="1"/>
          </p:cNvSpPr>
          <p:nvPr userDrawn="1">
            <p:ph type="body" sz="quarter" idx="13" hasCustomPrompt="1"/>
          </p:nvPr>
        </p:nvSpPr>
        <p:spPr>
          <a:xfrm>
            <a:off x="376365" y="1671885"/>
            <a:ext cx="3641859" cy="353985"/>
          </a:xfrm>
        </p:spPr>
        <p:txBody>
          <a:bodyPr lIns="0">
            <a:noAutofit/>
          </a:bodyPr>
          <a:lstStyle>
            <a:lvl1pPr marL="0" indent="0" algn="ctr">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22" name="Text Placeholder 28">
            <a:extLst>
              <a:ext uri="{FF2B5EF4-FFF2-40B4-BE49-F238E27FC236}">
                <a16:creationId xmlns:a16="http://schemas.microsoft.com/office/drawing/2014/main" id="{050E4CDD-F112-438F-A2CE-14E9F2BD2D99}"/>
              </a:ext>
            </a:extLst>
          </p:cNvPr>
          <p:cNvSpPr>
            <a:spLocks noGrp="1"/>
          </p:cNvSpPr>
          <p:nvPr userDrawn="1">
            <p:ph type="body" sz="quarter" idx="14"/>
          </p:nvPr>
        </p:nvSpPr>
        <p:spPr>
          <a:xfrm>
            <a:off x="378670" y="2032117"/>
            <a:ext cx="3640232" cy="1343166"/>
          </a:xfrm>
        </p:spPr>
        <p:txBody>
          <a:bodyPr lIns="0">
            <a:noAutofit/>
          </a:bodyPr>
          <a:lstStyle>
            <a:lvl1pPr marL="0" indent="0" algn="ctr">
              <a:buNone/>
              <a:defRPr sz="1400"/>
            </a:lvl1pPr>
            <a:lvl2pPr marL="0" indent="0" algn="ctr">
              <a:buNone/>
              <a:defRPr sz="1200"/>
            </a:lvl2pPr>
            <a:lvl3pPr marL="0" indent="0" algn="ctr">
              <a:buNone/>
              <a:defRPr sz="1200"/>
            </a:lvl3pPr>
            <a:lvl4pPr marL="0" indent="0" algn="ctr">
              <a:buNone/>
              <a:defRPr sz="1100"/>
            </a:lvl4pPr>
            <a:lvl5pPr marL="0" indent="0" algn="ctr">
              <a:buNone/>
              <a:defRPr sz="105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23" name="Text Placeholder 26">
            <a:extLst>
              <a:ext uri="{FF2B5EF4-FFF2-40B4-BE49-F238E27FC236}">
                <a16:creationId xmlns:a16="http://schemas.microsoft.com/office/drawing/2014/main" id="{1BABDF50-84F0-470E-B632-93639B02FBCF}"/>
              </a:ext>
            </a:extLst>
          </p:cNvPr>
          <p:cNvSpPr>
            <a:spLocks noGrp="1"/>
          </p:cNvSpPr>
          <p:nvPr>
            <p:ph type="body" sz="quarter" idx="15" hasCustomPrompt="1"/>
          </p:nvPr>
        </p:nvSpPr>
        <p:spPr>
          <a:xfrm>
            <a:off x="8231050" y="1671885"/>
            <a:ext cx="3641859" cy="353985"/>
          </a:xfrm>
        </p:spPr>
        <p:txBody>
          <a:bodyPr lIns="0">
            <a:noAutofit/>
          </a:bodyPr>
          <a:lstStyle>
            <a:lvl1pPr marL="0" indent="0" algn="ctr">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24" name="Text Placeholder 28">
            <a:extLst>
              <a:ext uri="{FF2B5EF4-FFF2-40B4-BE49-F238E27FC236}">
                <a16:creationId xmlns:a16="http://schemas.microsoft.com/office/drawing/2014/main" id="{75EBE43E-CE5A-47DA-A50C-2169D9E4CD43}"/>
              </a:ext>
            </a:extLst>
          </p:cNvPr>
          <p:cNvSpPr>
            <a:spLocks noGrp="1"/>
          </p:cNvSpPr>
          <p:nvPr>
            <p:ph type="body" sz="quarter" idx="16"/>
          </p:nvPr>
        </p:nvSpPr>
        <p:spPr>
          <a:xfrm>
            <a:off x="8233355" y="2032117"/>
            <a:ext cx="3640232" cy="1343166"/>
          </a:xfrm>
        </p:spPr>
        <p:txBody>
          <a:bodyPr lIns="0">
            <a:noAutofit/>
          </a:bodyPr>
          <a:lstStyle>
            <a:lvl1pPr marL="0" indent="0" algn="ctr">
              <a:buNone/>
              <a:defRPr sz="1400"/>
            </a:lvl1pPr>
            <a:lvl2pPr marL="0" indent="0" algn="ctr">
              <a:buNone/>
              <a:defRPr sz="1200"/>
            </a:lvl2pPr>
            <a:lvl3pPr marL="0" indent="0" algn="ctr">
              <a:buNone/>
              <a:defRPr sz="1200"/>
            </a:lvl3pPr>
            <a:lvl4pPr marL="0" indent="0" algn="ctr">
              <a:buNone/>
              <a:defRPr sz="1100"/>
            </a:lvl4pPr>
            <a:lvl5pPr marL="0" indent="0" algn="ctr">
              <a:buNone/>
              <a:defRPr sz="105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25" name="Text Placeholder 26">
            <a:extLst>
              <a:ext uri="{FF2B5EF4-FFF2-40B4-BE49-F238E27FC236}">
                <a16:creationId xmlns:a16="http://schemas.microsoft.com/office/drawing/2014/main" id="{4A000923-88D4-49D0-B962-8A920B5C2F70}"/>
              </a:ext>
            </a:extLst>
          </p:cNvPr>
          <p:cNvSpPr>
            <a:spLocks noGrp="1"/>
          </p:cNvSpPr>
          <p:nvPr>
            <p:ph type="body" sz="quarter" idx="17" hasCustomPrompt="1"/>
          </p:nvPr>
        </p:nvSpPr>
        <p:spPr>
          <a:xfrm>
            <a:off x="378670" y="4928170"/>
            <a:ext cx="3641859" cy="353985"/>
          </a:xfrm>
        </p:spPr>
        <p:txBody>
          <a:bodyPr lIns="0">
            <a:noAutofit/>
          </a:bodyPr>
          <a:lstStyle>
            <a:lvl1pPr marL="0" indent="0" algn="ctr">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26" name="Text Placeholder 28">
            <a:extLst>
              <a:ext uri="{FF2B5EF4-FFF2-40B4-BE49-F238E27FC236}">
                <a16:creationId xmlns:a16="http://schemas.microsoft.com/office/drawing/2014/main" id="{0142C2C6-C70F-49BE-B525-A5340C53F03A}"/>
              </a:ext>
            </a:extLst>
          </p:cNvPr>
          <p:cNvSpPr>
            <a:spLocks noGrp="1"/>
          </p:cNvSpPr>
          <p:nvPr>
            <p:ph type="body" sz="quarter" idx="18"/>
          </p:nvPr>
        </p:nvSpPr>
        <p:spPr>
          <a:xfrm>
            <a:off x="378670" y="5288402"/>
            <a:ext cx="3640232" cy="1343166"/>
          </a:xfrm>
        </p:spPr>
        <p:txBody>
          <a:bodyPr lIns="0">
            <a:noAutofit/>
          </a:bodyPr>
          <a:lstStyle>
            <a:lvl1pPr marL="0" indent="0" algn="ctr">
              <a:buNone/>
              <a:defRPr sz="1400"/>
            </a:lvl1pPr>
            <a:lvl2pPr marL="0" indent="0" algn="ctr">
              <a:buNone/>
              <a:defRPr sz="1200"/>
            </a:lvl2pPr>
            <a:lvl3pPr marL="0" indent="0" algn="ctr">
              <a:buNone/>
              <a:defRPr sz="1200"/>
            </a:lvl3pPr>
            <a:lvl4pPr marL="0" indent="0" algn="ctr">
              <a:buNone/>
              <a:defRPr sz="1100"/>
            </a:lvl4pPr>
            <a:lvl5pPr marL="0" indent="0" algn="ctr">
              <a:buNone/>
              <a:defRPr sz="105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27" name="Text Placeholder 26">
            <a:extLst>
              <a:ext uri="{FF2B5EF4-FFF2-40B4-BE49-F238E27FC236}">
                <a16:creationId xmlns:a16="http://schemas.microsoft.com/office/drawing/2014/main" id="{30FC1A9C-C6B0-4A43-A4F4-03223EEADC2B}"/>
              </a:ext>
            </a:extLst>
          </p:cNvPr>
          <p:cNvSpPr>
            <a:spLocks noGrp="1"/>
          </p:cNvSpPr>
          <p:nvPr>
            <p:ph type="body" sz="quarter" idx="19" hasCustomPrompt="1"/>
          </p:nvPr>
        </p:nvSpPr>
        <p:spPr>
          <a:xfrm>
            <a:off x="8231050" y="4921923"/>
            <a:ext cx="3641859" cy="353985"/>
          </a:xfrm>
        </p:spPr>
        <p:txBody>
          <a:bodyPr lIns="0">
            <a:noAutofit/>
          </a:bodyPr>
          <a:lstStyle>
            <a:lvl1pPr marL="0" indent="0" algn="ctr">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28" name="Text Placeholder 28">
            <a:extLst>
              <a:ext uri="{FF2B5EF4-FFF2-40B4-BE49-F238E27FC236}">
                <a16:creationId xmlns:a16="http://schemas.microsoft.com/office/drawing/2014/main" id="{741BCF2C-5A09-4CDE-A3E7-49C7894AC9F5}"/>
              </a:ext>
            </a:extLst>
          </p:cNvPr>
          <p:cNvSpPr>
            <a:spLocks noGrp="1"/>
          </p:cNvSpPr>
          <p:nvPr>
            <p:ph type="body" sz="quarter" idx="20"/>
          </p:nvPr>
        </p:nvSpPr>
        <p:spPr>
          <a:xfrm>
            <a:off x="8233355" y="5282155"/>
            <a:ext cx="3640232" cy="1343166"/>
          </a:xfrm>
        </p:spPr>
        <p:txBody>
          <a:bodyPr lIns="0">
            <a:noAutofit/>
          </a:bodyPr>
          <a:lstStyle>
            <a:lvl1pPr marL="0" indent="0" algn="ctr">
              <a:buNone/>
              <a:defRPr sz="1400"/>
            </a:lvl1pPr>
            <a:lvl2pPr marL="0" indent="0" algn="ctr">
              <a:buNone/>
              <a:defRPr sz="1200"/>
            </a:lvl2pPr>
            <a:lvl3pPr marL="0" indent="0" algn="ctr">
              <a:buNone/>
              <a:defRPr sz="1200"/>
            </a:lvl3pPr>
            <a:lvl4pPr marL="0" indent="0" algn="ctr">
              <a:buNone/>
              <a:defRPr sz="1100"/>
            </a:lvl4pPr>
            <a:lvl5pPr marL="0" indent="0" algn="ctr">
              <a:buNone/>
              <a:defRPr sz="105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Tree>
    <p:extLst>
      <p:ext uri="{BB962C8B-B14F-4D97-AF65-F5344CB8AC3E}">
        <p14:creationId xmlns:p14="http://schemas.microsoft.com/office/powerpoint/2010/main" val="367568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Jigsaw Pictur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2554969"/>
            <a:ext cx="6096000" cy="1763032"/>
          </a:xfrm>
          <a:custGeom>
            <a:avLst/>
            <a:gdLst>
              <a:gd name="connsiteX0" fmla="*/ 0 w 6096000"/>
              <a:gd name="connsiteY0" fmla="*/ 0 h 1763032"/>
              <a:gd name="connsiteX1" fmla="*/ 5094514 w 6096000"/>
              <a:gd name="connsiteY1" fmla="*/ 0 h 1763032"/>
              <a:gd name="connsiteX2" fmla="*/ 5094514 w 6096000"/>
              <a:gd name="connsiteY2" fmla="*/ 566058 h 1763032"/>
              <a:gd name="connsiteX3" fmla="*/ 6096000 w 6096000"/>
              <a:gd name="connsiteY3" fmla="*/ 566058 h 1763032"/>
              <a:gd name="connsiteX4" fmla="*/ 6096000 w 6096000"/>
              <a:gd name="connsiteY4" fmla="*/ 1182460 h 1763032"/>
              <a:gd name="connsiteX5" fmla="*/ 5363028 w 6096000"/>
              <a:gd name="connsiteY5" fmla="*/ 1182460 h 1763032"/>
              <a:gd name="connsiteX6" fmla="*/ 5363028 w 6096000"/>
              <a:gd name="connsiteY6" fmla="*/ 1763032 h 1763032"/>
              <a:gd name="connsiteX7" fmla="*/ 5094514 w 6096000"/>
              <a:gd name="connsiteY7" fmla="*/ 1763032 h 1763032"/>
              <a:gd name="connsiteX8" fmla="*/ 268514 w 6096000"/>
              <a:gd name="connsiteY8" fmla="*/ 1763032 h 1763032"/>
              <a:gd name="connsiteX9" fmla="*/ 0 w 6096000"/>
              <a:gd name="connsiteY9" fmla="*/ 1763032 h 17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1763032">
                <a:moveTo>
                  <a:pt x="0" y="0"/>
                </a:moveTo>
                <a:lnTo>
                  <a:pt x="5094514" y="0"/>
                </a:lnTo>
                <a:lnTo>
                  <a:pt x="5094514" y="566058"/>
                </a:lnTo>
                <a:lnTo>
                  <a:pt x="6096000" y="566058"/>
                </a:lnTo>
                <a:lnTo>
                  <a:pt x="6096000" y="1182460"/>
                </a:lnTo>
                <a:lnTo>
                  <a:pt x="5363028" y="1182460"/>
                </a:lnTo>
                <a:lnTo>
                  <a:pt x="5363028" y="1763032"/>
                </a:lnTo>
                <a:lnTo>
                  <a:pt x="5094514" y="1763032"/>
                </a:lnTo>
                <a:lnTo>
                  <a:pt x="268514" y="1763032"/>
                </a:lnTo>
                <a:lnTo>
                  <a:pt x="0" y="1763032"/>
                </a:lnTo>
                <a:close/>
              </a:path>
            </a:pathLst>
          </a:cu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8B1245D2-E80F-40B5-9974-5C19B6CE87DE}"/>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Title 2">
            <a:extLst>
              <a:ext uri="{FF2B5EF4-FFF2-40B4-BE49-F238E27FC236}">
                <a16:creationId xmlns:a16="http://schemas.microsoft.com/office/drawing/2014/main" id="{C31B1D8B-76D1-4F62-98C6-A9AF06CF5AA7}"/>
              </a:ext>
            </a:extLst>
          </p:cNvPr>
          <p:cNvSpPr>
            <a:spLocks noGrp="1"/>
          </p:cNvSpPr>
          <p:nvPr>
            <p:ph type="title"/>
          </p:nvPr>
        </p:nvSpPr>
        <p:spPr>
          <a:xfrm>
            <a:off x="6203950" y="1040562"/>
            <a:ext cx="4768850" cy="1440000"/>
          </a:xfrm>
        </p:spPr>
        <p:txBody>
          <a:bodyPr/>
          <a:lstStyle/>
          <a:p>
            <a:r>
              <a:rPr lang="en-GB" dirty="0"/>
              <a:t>Click to edit Master title style</a:t>
            </a:r>
          </a:p>
        </p:txBody>
      </p:sp>
      <p:sp>
        <p:nvSpPr>
          <p:cNvPr id="5" name="Content Placeholder 4">
            <a:extLst>
              <a:ext uri="{FF2B5EF4-FFF2-40B4-BE49-F238E27FC236}">
                <a16:creationId xmlns:a16="http://schemas.microsoft.com/office/drawing/2014/main" id="{9B640C61-B04C-44BF-84AC-D5A22871C381}"/>
              </a:ext>
            </a:extLst>
          </p:cNvPr>
          <p:cNvSpPr>
            <a:spLocks noGrp="1"/>
          </p:cNvSpPr>
          <p:nvPr>
            <p:ph sz="quarter" idx="13"/>
          </p:nvPr>
        </p:nvSpPr>
        <p:spPr>
          <a:xfrm>
            <a:off x="6203950" y="2667000"/>
            <a:ext cx="4767263" cy="3649663"/>
          </a:xfrm>
        </p:spPr>
        <p:txBody>
          <a:bodyPr lIns="0"/>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Tree>
    <p:extLst>
      <p:ext uri="{BB962C8B-B14F-4D97-AF65-F5344CB8AC3E}">
        <p14:creationId xmlns:p14="http://schemas.microsoft.com/office/powerpoint/2010/main" val="1643786360"/>
      </p:ext>
    </p:extLst>
  </p:cSld>
  <p:clrMapOvr>
    <a:masterClrMapping/>
  </p:clrMapOvr>
  <p:extLst>
    <p:ext uri="{DCECCB84-F9BA-43D5-87BE-67443E8EF086}">
      <p15:sldGuideLst xmlns:p15="http://schemas.microsoft.com/office/powerpoint/2012/main">
        <p15:guide id="1" orient="horz" pos="655" userDrawn="1">
          <p15:clr>
            <a:srgbClr val="717275"/>
          </p15:clr>
        </p15:guide>
        <p15:guide id="2" orient="horz" pos="1562" userDrawn="1">
          <p15:clr>
            <a:srgbClr val="717275"/>
          </p15:clr>
        </p15:guide>
        <p15:guide id="3" orient="horz" pos="1680" userDrawn="1">
          <p15:clr>
            <a:srgbClr val="FF96FF"/>
          </p15:clr>
        </p15:guide>
        <p15:guide id="4" orient="horz" pos="3979" userDrawn="1">
          <p15:clr>
            <a:srgbClr val="FF96FF"/>
          </p15:clr>
        </p15:guide>
        <p15:guide id="5" pos="768" userDrawn="1">
          <p15:clr>
            <a:srgbClr val="FF96FF"/>
          </p15:clr>
        </p15:guide>
        <p15:guide id="6" pos="3771" userDrawn="1">
          <p15:clr>
            <a:srgbClr val="FF96FF"/>
          </p15:clr>
        </p15:guide>
        <p15:guide id="7" pos="3908" userDrawn="1">
          <p15:clr>
            <a:srgbClr val="FF96FF"/>
          </p15:clr>
        </p15:guide>
        <p15:guide id="8" pos="6911" userDrawn="1">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x Picture &amp; Title Only">
    <p:spTree>
      <p:nvGrpSpPr>
        <p:cNvPr id="1" name=""/>
        <p:cNvGrpSpPr/>
        <p:nvPr/>
      </p:nvGrpSpPr>
      <p:grpSpPr>
        <a:xfrm>
          <a:off x="0" y="0"/>
          <a:ext cx="0" cy="0"/>
          <a:chOff x="0" y="0"/>
          <a:chExt cx="0" cy="0"/>
        </a:xfrm>
      </p:grpSpPr>
      <p:sp>
        <p:nvSpPr>
          <p:cNvPr id="9" name="Picture Placeholder 4"/>
          <p:cNvSpPr>
            <a:spLocks noGrp="1"/>
          </p:cNvSpPr>
          <p:nvPr>
            <p:ph type="pic" sz="quarter" idx="16" hasCustomPrompt="1"/>
          </p:nvPr>
        </p:nvSpPr>
        <p:spPr>
          <a:xfrm>
            <a:off x="0" y="2427212"/>
            <a:ext cx="4064000" cy="2407920"/>
          </a:xfrm>
          <a:prstGeom prst="rect">
            <a:avLst/>
          </a:prstGeom>
          <a:noFill/>
        </p:spPr>
        <p:txBody>
          <a:bodyPr wrap="square" tIns="216000" anchor="t" anchorCtr="0">
            <a:noAutofit/>
          </a:bodyPr>
          <a:lstStyle>
            <a:lvl1pPr marL="0" indent="0" algn="ctr">
              <a:buNone/>
              <a:defRPr sz="1600"/>
            </a:lvl1pPr>
          </a:lstStyle>
          <a:p>
            <a:r>
              <a:rPr lang="en-GB" dirty="0"/>
              <a:t>Add Image</a:t>
            </a:r>
            <a:endParaRPr lang="en-GB"/>
          </a:p>
        </p:txBody>
      </p:sp>
      <p:sp>
        <p:nvSpPr>
          <p:cNvPr id="10" name="Picture Placeholder 4"/>
          <p:cNvSpPr>
            <a:spLocks noGrp="1"/>
          </p:cNvSpPr>
          <p:nvPr>
            <p:ph type="pic" sz="quarter" idx="17" hasCustomPrompt="1"/>
          </p:nvPr>
        </p:nvSpPr>
        <p:spPr>
          <a:xfrm>
            <a:off x="4064000" y="2427212"/>
            <a:ext cx="4064000" cy="2407920"/>
          </a:xfrm>
          <a:prstGeom prst="rect">
            <a:avLst/>
          </a:prstGeom>
          <a:noFill/>
        </p:spPr>
        <p:txBody>
          <a:bodyPr wrap="square" tIns="216000" anchor="t" anchorCtr="0">
            <a:noAutofit/>
          </a:bodyPr>
          <a:lstStyle>
            <a:lvl1pPr marL="0" indent="0" algn="ctr">
              <a:buNone/>
              <a:defRPr sz="1600"/>
            </a:lvl1pPr>
          </a:lstStyle>
          <a:p>
            <a:r>
              <a:rPr lang="en-GB" dirty="0"/>
              <a:t>Add Image</a:t>
            </a:r>
            <a:endParaRPr lang="en-GB"/>
          </a:p>
        </p:txBody>
      </p:sp>
      <p:sp>
        <p:nvSpPr>
          <p:cNvPr id="11" name="Picture Placeholder 4"/>
          <p:cNvSpPr>
            <a:spLocks noGrp="1"/>
          </p:cNvSpPr>
          <p:nvPr>
            <p:ph type="pic" sz="quarter" idx="18" hasCustomPrompt="1"/>
          </p:nvPr>
        </p:nvSpPr>
        <p:spPr>
          <a:xfrm>
            <a:off x="8128000" y="2427212"/>
            <a:ext cx="4064000" cy="2407920"/>
          </a:xfrm>
          <a:prstGeom prst="rect">
            <a:avLst/>
          </a:prstGeom>
          <a:noFill/>
        </p:spPr>
        <p:txBody>
          <a:bodyPr wrap="square" tIns="216000" anchor="t" anchorCtr="0">
            <a:noAutofit/>
          </a:bodyPr>
          <a:lstStyle>
            <a:lvl1pPr marL="0" indent="0" algn="ctr">
              <a:buNone/>
              <a:defRPr sz="1600"/>
            </a:lvl1pPr>
          </a:lstStyle>
          <a:p>
            <a:r>
              <a:rPr lang="en-GB" dirty="0"/>
              <a:t>Add Image</a:t>
            </a:r>
            <a:endParaRPr lang="en-GB"/>
          </a:p>
        </p:txBody>
      </p:sp>
      <p:sp>
        <p:nvSpPr>
          <p:cNvPr id="7" name="Title 3">
            <a:extLst>
              <a:ext uri="{FF2B5EF4-FFF2-40B4-BE49-F238E27FC236}">
                <a16:creationId xmlns:a16="http://schemas.microsoft.com/office/drawing/2014/main" id="{E80CC00A-CB00-4346-837B-B94A9A06C784}"/>
              </a:ext>
            </a:extLst>
          </p:cNvPr>
          <p:cNvSpPr>
            <a:spLocks noGrp="1"/>
          </p:cNvSpPr>
          <p:nvPr>
            <p:ph type="title" hasCustomPrompt="1"/>
          </p:nvPr>
        </p:nvSpPr>
        <p:spPr>
          <a:xfrm>
            <a:off x="838200" y="1076326"/>
            <a:ext cx="10515600" cy="509587"/>
          </a:xfrm>
          <a:prstGeom prst="rect">
            <a:avLst/>
          </a:prstGeom>
        </p:spPr>
        <p:txBody>
          <a:bodyPr/>
          <a:lstStyle>
            <a:lvl1pPr algn="ctr">
              <a:defRPr sz="3600" spc="0">
                <a:solidFill>
                  <a:srgbClr val="000000"/>
                </a:solidFill>
              </a:defRPr>
            </a:lvl1pPr>
          </a:lstStyle>
          <a:p>
            <a:r>
              <a:rPr lang="en-GB" dirty="0"/>
              <a:t>Slide title</a:t>
            </a:r>
            <a:endParaRPr lang="en-GB"/>
          </a:p>
        </p:txBody>
      </p:sp>
      <p:sp>
        <p:nvSpPr>
          <p:cNvPr id="2" name="Guides" hidden="1">
            <a:extLst>
              <a:ext uri="{FF2B5EF4-FFF2-40B4-BE49-F238E27FC236}">
                <a16:creationId xmlns:a16="http://schemas.microsoft.com/office/drawing/2014/main" id="{754D8620-B70F-424D-A3F1-0DC7DA522FC1}"/>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Only x 3">
    <p:spTree>
      <p:nvGrpSpPr>
        <p:cNvPr id="1" name=""/>
        <p:cNvGrpSpPr/>
        <p:nvPr/>
      </p:nvGrpSpPr>
      <p:grpSpPr>
        <a:xfrm>
          <a:off x="0" y="0"/>
          <a:ext cx="0" cy="0"/>
          <a:chOff x="0" y="0"/>
          <a:chExt cx="0" cy="0"/>
        </a:xfrm>
      </p:grpSpPr>
      <p:sp>
        <p:nvSpPr>
          <p:cNvPr id="4" name="Picture Placeholder 4"/>
          <p:cNvSpPr>
            <a:spLocks noGrp="1"/>
          </p:cNvSpPr>
          <p:nvPr>
            <p:ph type="pic" sz="quarter" idx="14" hasCustomPrompt="1"/>
          </p:nvPr>
        </p:nvSpPr>
        <p:spPr>
          <a:xfrm>
            <a:off x="1267968" y="1146048"/>
            <a:ext cx="3035808" cy="3645408"/>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5" name="Picture Placeholder 4"/>
          <p:cNvSpPr>
            <a:spLocks noGrp="1"/>
          </p:cNvSpPr>
          <p:nvPr>
            <p:ph type="pic" sz="quarter" idx="15" hasCustomPrompt="1"/>
          </p:nvPr>
        </p:nvSpPr>
        <p:spPr>
          <a:xfrm>
            <a:off x="4578096" y="1146048"/>
            <a:ext cx="3035808" cy="3645408"/>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6" name="Picture Placeholder 4"/>
          <p:cNvSpPr>
            <a:spLocks noGrp="1"/>
          </p:cNvSpPr>
          <p:nvPr>
            <p:ph type="pic" sz="quarter" idx="16" hasCustomPrompt="1"/>
          </p:nvPr>
        </p:nvSpPr>
        <p:spPr>
          <a:xfrm>
            <a:off x="7882600" y="1146048"/>
            <a:ext cx="3035808" cy="3645408"/>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7" name="Rectangle 6">
            <a:extLst>
              <a:ext uri="{FF2B5EF4-FFF2-40B4-BE49-F238E27FC236}">
                <a16:creationId xmlns:a16="http://schemas.microsoft.com/office/drawing/2014/main" id="{798CDB58-FFEA-4BEB-88C3-C19B2ADE457A}"/>
              </a:ext>
            </a:extLst>
          </p:cNvPr>
          <p:cNvSpPr/>
          <p:nvPr userDrawn="1"/>
        </p:nvSpPr>
        <p:spPr>
          <a:xfrm>
            <a:off x="10561320" y="5730240"/>
            <a:ext cx="1417320"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Guides" hidden="1">
            <a:extLst>
              <a:ext uri="{FF2B5EF4-FFF2-40B4-BE49-F238E27FC236}">
                <a16:creationId xmlns:a16="http://schemas.microsoft.com/office/drawing/2014/main" id="{ADAF8D91-CF91-41D1-9062-EBA85A1C6909}"/>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82592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_Large Picture_Black">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2EF1BF94-7E17-41E5-9AC2-437B28491309}"/>
              </a:ext>
            </a:extLst>
          </p:cNvPr>
          <p:cNvSpPr>
            <a:spLocks noGrp="1"/>
          </p:cNvSpPr>
          <p:nvPr>
            <p:ph type="pic" sz="quarter" idx="17" hasCustomPrompt="1"/>
          </p:nvPr>
        </p:nvSpPr>
        <p:spPr>
          <a:xfrm>
            <a:off x="0" y="-2"/>
            <a:ext cx="12192000" cy="5055078"/>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5" name="Text Placeholder 4">
            <a:extLst>
              <a:ext uri="{FF2B5EF4-FFF2-40B4-BE49-F238E27FC236}">
                <a16:creationId xmlns:a16="http://schemas.microsoft.com/office/drawing/2014/main" id="{8340455C-1392-44C3-997F-DA1CA4CD2B02}"/>
              </a:ext>
            </a:extLst>
          </p:cNvPr>
          <p:cNvSpPr>
            <a:spLocks noGrp="1"/>
          </p:cNvSpPr>
          <p:nvPr>
            <p:ph type="body" sz="quarter" idx="10" hasCustomPrompt="1"/>
          </p:nvPr>
        </p:nvSpPr>
        <p:spPr>
          <a:xfrm>
            <a:off x="1219199" y="1039813"/>
            <a:ext cx="6158754" cy="2389187"/>
          </a:xfrm>
          <a:prstGeom prst="rect">
            <a:avLst/>
          </a:prstGeom>
        </p:spPr>
        <p:txBody>
          <a:bodyPr lIns="0" tIns="0" rIns="0" bIns="0">
            <a:noAutofit/>
          </a:bodyPr>
          <a:lstStyle>
            <a:lvl1pPr marL="0" indent="0">
              <a:buNone/>
              <a:defRPr sz="8000">
                <a:solidFill>
                  <a:schemeClr val="bg1"/>
                </a:solidFill>
                <a:highlight>
                  <a:srgbClr val="000000"/>
                </a:highlight>
                <a:latin typeface="+mj-lt"/>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add title</a:t>
            </a:r>
            <a:endParaRPr lang="en-GB"/>
          </a:p>
        </p:txBody>
      </p:sp>
      <p:sp>
        <p:nvSpPr>
          <p:cNvPr id="2" name="Guides" hidden="1">
            <a:extLst>
              <a:ext uri="{FF2B5EF4-FFF2-40B4-BE49-F238E27FC236}">
                <a16:creationId xmlns:a16="http://schemas.microsoft.com/office/drawing/2014/main" id="{4E5D4448-38BE-4FDE-A7E4-3E9C4C1A8571}"/>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2046171878" name="AYLogo" descr="{&quot;templafy&quot;:{&quot;id&quot;:&quot;e713266b-2272-4184-84d0-c550b5cda2d2&quot;}}"/>
          <p:cNvPicPr>
            <a:picLocks noChangeAspect="1"/>
          </p:cNvPicPr>
          <p:nvPr/>
        </p:nvPicPr>
        <p:blipFill>
          <a:blip r:embed="rId3"/>
          <a:stretch>
            <a:fillRect/>
          </a:stretch>
        </p:blipFill>
        <p:spPr>
          <a:xfrm>
            <a:off x="10459336" y="5662339"/>
            <a:ext cx="1359108" cy="828000"/>
          </a:xfrm>
          <a:prstGeom prst="rect">
            <a:avLst/>
          </a:prstGeom>
        </p:spPr>
      </p:pic>
      <p:pic>
        <p:nvPicPr>
          <p:cNvPr id="1451050626" name="AYIMLogo" descr="{&quot;templafy&quot;:{&quot;id&quot;:&quot;99d8d3cb-0b2d-489b-aa71-a5d138951642&quot;}}" hidden="1"/>
          <p:cNvPicPr>
            <a:picLocks noChangeAspect="1"/>
          </p:cNvPicPr>
          <p:nvPr/>
        </p:nvPicPr>
        <p:blipFill>
          <a:blip r:embed="rId3"/>
          <a:stretch>
            <a:fillRect/>
          </a:stretch>
        </p:blipFill>
        <p:spPr>
          <a:xfrm>
            <a:off x="8832336" y="5670075"/>
            <a:ext cx="1359108" cy="828000"/>
          </a:xfrm>
          <a:prstGeom prst="rect">
            <a:avLst/>
          </a:prstGeom>
        </p:spPr>
      </p:pic>
    </p:spTree>
    <p:extLst>
      <p:ext uri="{BB962C8B-B14F-4D97-AF65-F5344CB8AC3E}">
        <p14:creationId xmlns:p14="http://schemas.microsoft.com/office/powerpoint/2010/main" val="2182835001"/>
      </p:ext>
    </p:extLst>
  </p:cSld>
  <p:clrMapOvr>
    <a:masterClrMapping/>
  </p:clrMapOvr>
  <p:extLst>
    <p:ext uri="{DCECCB84-F9BA-43D5-87BE-67443E8EF086}">
      <p15:sldGuideLst xmlns:p15="http://schemas.microsoft.com/office/powerpoint/2012/main">
        <p15:guide id="1" orient="horz" pos="655">
          <p15:clr>
            <a:srgbClr val="717275"/>
          </p15:clr>
        </p15:guide>
        <p15:guide id="2" orient="horz" pos="1562">
          <p15:clr>
            <a:srgbClr val="717275"/>
          </p15:clr>
        </p15:guide>
        <p15:guide id="3" orient="horz" pos="1680">
          <p15:clr>
            <a:srgbClr val="FF96FF"/>
          </p15:clr>
        </p15:guide>
        <p15:guide id="4" orient="horz" pos="3974" userDrawn="1">
          <p15:clr>
            <a:srgbClr val="FF96FF"/>
          </p15:clr>
        </p15:guide>
        <p15:guide id="5" pos="768">
          <p15:clr>
            <a:srgbClr val="FF96FF"/>
          </p15:clr>
        </p15:guide>
        <p15:guide id="6" pos="6902" userDrawn="1">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F8C82BF-617A-447D-BAB1-210930040198}"/>
              </a:ext>
            </a:extLst>
          </p:cNvPr>
          <p:cNvSpPr>
            <a:spLocks noGrp="1"/>
          </p:cNvSpPr>
          <p:nvPr>
            <p:ph type="body" sz="quarter" idx="10" hasCustomPrompt="1"/>
          </p:nvPr>
        </p:nvSpPr>
        <p:spPr>
          <a:xfrm>
            <a:off x="0" y="1039813"/>
            <a:ext cx="12192000" cy="4484687"/>
          </a:xfrm>
          <a:solidFill>
            <a:srgbClr val="353F52"/>
          </a:solidFill>
        </p:spPr>
        <p:txBody>
          <a:bodyPr/>
          <a:lstStyle>
            <a:lvl1pPr marL="0" indent="0">
              <a:buNone/>
              <a:defRPr>
                <a:noFill/>
              </a:defRPr>
            </a:lvl1pPr>
            <a:lvl2pPr marL="0" indent="0">
              <a:buNone/>
              <a:defRPr>
                <a:noFill/>
              </a:defRPr>
            </a:lvl2pPr>
            <a:lvl3pPr marL="180975" indent="0">
              <a:buNone/>
              <a:defRPr>
                <a:noFill/>
              </a:defRPr>
            </a:lvl3pPr>
            <a:lvl4pPr marL="361950" indent="0">
              <a:buNone/>
              <a:defRPr>
                <a:noFill/>
              </a:defRPr>
            </a:lvl4pPr>
            <a:lvl5pPr marL="534988" indent="0">
              <a:buNone/>
              <a:defRPr>
                <a:noFill/>
              </a:defRPr>
            </a:lvl5pPr>
          </a:lstStyle>
          <a:p>
            <a:pPr lvl="0"/>
            <a:r>
              <a:rPr lang="en-GB" dirty="0"/>
              <a:t> </a:t>
            </a:r>
          </a:p>
        </p:txBody>
      </p:sp>
      <p:sp>
        <p:nvSpPr>
          <p:cNvPr id="2" name="Title 1">
            <a:extLst>
              <a:ext uri="{FF2B5EF4-FFF2-40B4-BE49-F238E27FC236}">
                <a16:creationId xmlns:a16="http://schemas.microsoft.com/office/drawing/2014/main" id="{BA52F643-6DDC-4EFA-A946-BD1803CCF004}"/>
              </a:ext>
            </a:extLst>
          </p:cNvPr>
          <p:cNvSpPr>
            <a:spLocks noGrp="1"/>
          </p:cNvSpPr>
          <p:nvPr>
            <p:ph type="title" hasCustomPrompt="1"/>
          </p:nvPr>
        </p:nvSpPr>
        <p:spPr>
          <a:xfrm>
            <a:off x="975360" y="1040561"/>
            <a:ext cx="7168896" cy="4483943"/>
          </a:xfrm>
        </p:spPr>
        <p:txBody>
          <a:bodyPr anchor="ctr" anchorCtr="0"/>
          <a:lstStyle>
            <a:lvl1pPr>
              <a:defRPr>
                <a:solidFill>
                  <a:schemeClr val="bg1"/>
                </a:solidFill>
              </a:defRPr>
            </a:lvl1pPr>
          </a:lstStyle>
          <a:p>
            <a:r>
              <a:rPr lang="en-GB" sz="4400" b="0" dirty="0"/>
              <a:t>Add statement</a:t>
            </a:r>
            <a:endParaRPr lang="en-GB" sz="4400" dirty="0"/>
          </a:p>
        </p:txBody>
      </p:sp>
      <p:sp>
        <p:nvSpPr>
          <p:cNvPr id="3" name="Guides" hidden="1">
            <a:extLst>
              <a:ext uri="{FF2B5EF4-FFF2-40B4-BE49-F238E27FC236}">
                <a16:creationId xmlns:a16="http://schemas.microsoft.com/office/drawing/2014/main" id="{F23B1FD7-AA67-4BE1-A8BC-57B9929A5BD7}"/>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303938714" name="AYLogo" descr="{&quot;templafy&quot;:{&quot;id&quot;:&quot;4fb4c10c-8444-4a60-a2ed-a53379d99166&quot;}}"/>
          <p:cNvPicPr>
            <a:picLocks noChangeAspect="1"/>
          </p:cNvPicPr>
          <p:nvPr/>
        </p:nvPicPr>
        <p:blipFill>
          <a:blip r:embed="rId2"/>
          <a:stretch>
            <a:fillRect/>
          </a:stretch>
        </p:blipFill>
        <p:spPr>
          <a:xfrm>
            <a:off x="11007295" y="5964162"/>
            <a:ext cx="915920" cy="558000"/>
          </a:xfrm>
          <a:prstGeom prst="rect">
            <a:avLst/>
          </a:prstGeom>
        </p:spPr>
      </p:pic>
      <p:pic>
        <p:nvPicPr>
          <p:cNvPr id="917973478" name="AYIMLogo" descr="{&quot;templafy&quot;:{&quot;id&quot;:&quot;4f82170e-c87c-414a-9c42-6872bddbfbc5&quot;}}" hidden="1"/>
          <p:cNvPicPr>
            <a:picLocks noChangeAspect="1"/>
          </p:cNvPicPr>
          <p:nvPr/>
        </p:nvPicPr>
        <p:blipFill>
          <a:blip r:embed="rId2"/>
          <a:stretch>
            <a:fillRect/>
          </a:stretch>
        </p:blipFill>
        <p:spPr>
          <a:xfrm>
            <a:off x="9749346" y="5959451"/>
            <a:ext cx="915920" cy="558000"/>
          </a:xfrm>
          <a:prstGeom prst="rect">
            <a:avLst/>
          </a:prstGeom>
        </p:spPr>
      </p:pic>
    </p:spTree>
    <p:extLst>
      <p:ext uri="{BB962C8B-B14F-4D97-AF65-F5344CB8AC3E}">
        <p14:creationId xmlns:p14="http://schemas.microsoft.com/office/powerpoint/2010/main" val="162398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C7B09D8-4A8D-4D94-82FE-49F7E53F341C}"/>
              </a:ext>
            </a:extLst>
          </p:cNvPr>
          <p:cNvSpPr>
            <a:spLocks noGrp="1"/>
          </p:cNvSpPr>
          <p:nvPr>
            <p:ph type="pic" sz="quarter" idx="13" hasCustomPrompt="1"/>
          </p:nvPr>
        </p:nvSpPr>
        <p:spPr>
          <a:xfrm>
            <a:off x="0" y="0"/>
            <a:ext cx="12192000" cy="6858000"/>
          </a:xfrm>
        </p:spPr>
        <p:txBody>
          <a:bodyPr tIns="144000"/>
          <a:lstStyle>
            <a:lvl1pPr marL="0" indent="0" algn="ctr">
              <a:buNone/>
              <a:defRPr/>
            </a:lvl1pPr>
          </a:lstStyle>
          <a:p>
            <a:r>
              <a:rPr lang="en-GB" dirty="0"/>
              <a:t>Add Image</a:t>
            </a:r>
            <a:endParaRPr lang="en-GB"/>
          </a:p>
        </p:txBody>
      </p:sp>
      <p:sp>
        <p:nvSpPr>
          <p:cNvPr id="8" name="Rectangle 7">
            <a:extLst>
              <a:ext uri="{FF2B5EF4-FFF2-40B4-BE49-F238E27FC236}">
                <a16:creationId xmlns:a16="http://schemas.microsoft.com/office/drawing/2014/main" id="{B40AF39C-2635-47B4-B015-2F1B6233A9E5}"/>
              </a:ext>
            </a:extLst>
          </p:cNvPr>
          <p:cNvSpPr/>
          <p:nvPr userDrawn="1"/>
        </p:nvSpPr>
        <p:spPr>
          <a:xfrm>
            <a:off x="818582" y="671332"/>
            <a:ext cx="10590835" cy="551533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36A1A326-EF0D-4998-9D09-171DF2DB64F8}"/>
              </a:ext>
            </a:extLst>
          </p:cNvPr>
          <p:cNvSpPr>
            <a:spLocks noGrp="1"/>
          </p:cNvSpPr>
          <p:nvPr>
            <p:ph type="title"/>
          </p:nvPr>
        </p:nvSpPr>
        <p:spPr>
          <a:xfrm>
            <a:off x="1219200" y="1354237"/>
            <a:ext cx="9753600" cy="1388947"/>
          </a:xfrm>
        </p:spPr>
        <p:txBody>
          <a:bodyPr anchor="b" anchorCtr="0"/>
          <a:lstStyle>
            <a:lvl1pPr algn="ctr">
              <a:defRPr/>
            </a:lvl1pPr>
          </a:lstStyle>
          <a:p>
            <a:r>
              <a:rPr lang="en-GB" dirty="0"/>
              <a:t>Click to edit Master title style</a:t>
            </a:r>
          </a:p>
        </p:txBody>
      </p:sp>
      <p:sp>
        <p:nvSpPr>
          <p:cNvPr id="13" name="Text Placeholder 11">
            <a:extLst>
              <a:ext uri="{FF2B5EF4-FFF2-40B4-BE49-F238E27FC236}">
                <a16:creationId xmlns:a16="http://schemas.microsoft.com/office/drawing/2014/main" id="{B413AD4E-660B-41A0-AAF7-3AEE326A54FD}"/>
              </a:ext>
            </a:extLst>
          </p:cNvPr>
          <p:cNvSpPr>
            <a:spLocks noGrp="1"/>
          </p:cNvSpPr>
          <p:nvPr>
            <p:ph type="body" sz="quarter" idx="15" hasCustomPrompt="1"/>
          </p:nvPr>
        </p:nvSpPr>
        <p:spPr>
          <a:xfrm>
            <a:off x="1379316" y="2986269"/>
            <a:ext cx="9433368" cy="36000"/>
          </a:xfrm>
          <a:solidFill>
            <a:schemeClr val="accent3"/>
          </a:solidFill>
        </p:spPr>
        <p:txBody>
          <a:bodyPr/>
          <a:lstStyle>
            <a:lvl1pPr marL="0" indent="0">
              <a:buNone/>
              <a:defRPr/>
            </a:lvl1pPr>
          </a:lstStyle>
          <a:p>
            <a:pPr lvl="0"/>
            <a:r>
              <a:rPr lang="en-GB" dirty="0"/>
              <a:t> </a:t>
            </a:r>
            <a:endParaRPr lang="en-GB"/>
          </a:p>
        </p:txBody>
      </p:sp>
      <p:sp>
        <p:nvSpPr>
          <p:cNvPr id="14" name="Content Placeholder 6">
            <a:extLst>
              <a:ext uri="{FF2B5EF4-FFF2-40B4-BE49-F238E27FC236}">
                <a16:creationId xmlns:a16="http://schemas.microsoft.com/office/drawing/2014/main" id="{78D77750-7A53-4C8B-A74E-49B52C31C2ED}"/>
              </a:ext>
            </a:extLst>
          </p:cNvPr>
          <p:cNvSpPr>
            <a:spLocks noGrp="1"/>
          </p:cNvSpPr>
          <p:nvPr>
            <p:ph sz="quarter" idx="16"/>
          </p:nvPr>
        </p:nvSpPr>
        <p:spPr>
          <a:xfrm>
            <a:off x="1379316" y="3208900"/>
            <a:ext cx="4607148" cy="2294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Guides" hidden="1">
            <a:extLst>
              <a:ext uri="{FF2B5EF4-FFF2-40B4-BE49-F238E27FC236}">
                <a16:creationId xmlns:a16="http://schemas.microsoft.com/office/drawing/2014/main" id="{3314689B-86B4-4954-9578-DE7D85902A28}"/>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6" name="Content Placeholder 6">
            <a:extLst>
              <a:ext uri="{FF2B5EF4-FFF2-40B4-BE49-F238E27FC236}">
                <a16:creationId xmlns:a16="http://schemas.microsoft.com/office/drawing/2014/main" id="{E942EA7C-65B3-430B-B4B3-23A362F01577}"/>
              </a:ext>
            </a:extLst>
          </p:cNvPr>
          <p:cNvSpPr>
            <a:spLocks noGrp="1"/>
          </p:cNvSpPr>
          <p:nvPr>
            <p:ph sz="quarter" idx="17"/>
          </p:nvPr>
        </p:nvSpPr>
        <p:spPr>
          <a:xfrm>
            <a:off x="6205538" y="3208900"/>
            <a:ext cx="4607148" cy="2294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9">
            <a:extLst>
              <a:ext uri="{FF2B5EF4-FFF2-40B4-BE49-F238E27FC236}">
                <a16:creationId xmlns:a16="http://schemas.microsoft.com/office/drawing/2014/main" id="{D0D5B02E-7C58-4696-92CF-1732B802233F}"/>
              </a:ext>
            </a:extLst>
          </p:cNvPr>
          <p:cNvSpPr>
            <a:spLocks noGrp="1"/>
          </p:cNvSpPr>
          <p:nvPr>
            <p:ph type="body" sz="quarter" idx="18" hasCustomPrompt="1"/>
          </p:nvPr>
        </p:nvSpPr>
        <p:spPr>
          <a:xfrm>
            <a:off x="1379314" y="5655851"/>
            <a:ext cx="1188000" cy="384309"/>
          </a:xfrm>
          <a:solidFill>
            <a:schemeClr val="tx1"/>
          </a:solidFill>
        </p:spPr>
        <p:txBody>
          <a:bodyPr wrap="none" lIns="108000" tIns="108000" rIns="108000" bIns="108000" anchor="ctr" anchorCtr="0">
            <a:spAutoFit/>
          </a:bodyPr>
          <a:lstStyle>
            <a:lvl1pPr marL="0" indent="0" algn="l">
              <a:buNone/>
              <a:defRPr sz="1200" cap="all" baseline="0">
                <a:solidFill>
                  <a:schemeClr val="bg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Learn more</a:t>
            </a:r>
          </a:p>
        </p:txBody>
      </p:sp>
      <p:sp>
        <p:nvSpPr>
          <p:cNvPr id="18" name="Text Placeholder 9">
            <a:extLst>
              <a:ext uri="{FF2B5EF4-FFF2-40B4-BE49-F238E27FC236}">
                <a16:creationId xmlns:a16="http://schemas.microsoft.com/office/drawing/2014/main" id="{17D5B3A6-9B81-4E4E-AF74-38417355C150}"/>
              </a:ext>
            </a:extLst>
          </p:cNvPr>
          <p:cNvSpPr>
            <a:spLocks noGrp="1"/>
          </p:cNvSpPr>
          <p:nvPr>
            <p:ph type="body" sz="quarter" idx="19" hasCustomPrompt="1"/>
          </p:nvPr>
        </p:nvSpPr>
        <p:spPr>
          <a:xfrm>
            <a:off x="6231885" y="5655850"/>
            <a:ext cx="1188000" cy="384309"/>
          </a:xfrm>
          <a:solidFill>
            <a:schemeClr val="tx1"/>
          </a:solidFill>
        </p:spPr>
        <p:txBody>
          <a:bodyPr wrap="none" lIns="108000" tIns="108000" rIns="108000" bIns="108000" anchor="ctr" anchorCtr="0">
            <a:spAutoFit/>
          </a:bodyPr>
          <a:lstStyle>
            <a:lvl1pPr marL="0" indent="0" algn="l">
              <a:buNone/>
              <a:defRPr sz="1200" cap="all" baseline="0">
                <a:solidFill>
                  <a:schemeClr val="bg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Learn more</a:t>
            </a:r>
          </a:p>
        </p:txBody>
      </p:sp>
    </p:spTree>
    <p:extLst>
      <p:ext uri="{BB962C8B-B14F-4D97-AF65-F5344CB8AC3E}">
        <p14:creationId xmlns:p14="http://schemas.microsoft.com/office/powerpoint/2010/main" val="1212132972"/>
      </p:ext>
    </p:extLst>
  </p:cSld>
  <p:clrMapOvr>
    <a:masterClrMapping/>
  </p:clrMapOvr>
  <p:extLst>
    <p:ext uri="{DCECCB84-F9BA-43D5-87BE-67443E8EF086}">
      <p15:sldGuideLst xmlns:p15="http://schemas.microsoft.com/office/powerpoint/2012/main">
        <p15:guide id="1" orient="horz" pos="655" userDrawn="1">
          <p15:clr>
            <a:srgbClr val="717275"/>
          </p15:clr>
        </p15:guide>
        <p15:guide id="2" orient="horz" pos="1562" userDrawn="1">
          <p15:clr>
            <a:srgbClr val="717275"/>
          </p15:clr>
        </p15:guide>
        <p15:guide id="3" orient="horz" pos="1680" userDrawn="1">
          <p15:clr>
            <a:srgbClr val="FF96FF"/>
          </p15:clr>
        </p15:guide>
        <p15:guide id="4" orient="horz" pos="3979" userDrawn="1">
          <p15:clr>
            <a:srgbClr val="FF96FF"/>
          </p15:clr>
        </p15:guide>
        <p15:guide id="5" pos="768" userDrawn="1">
          <p15:clr>
            <a:srgbClr val="FF96FF"/>
          </p15:clr>
        </p15:guide>
        <p15:guide id="6" pos="3771" userDrawn="1">
          <p15:clr>
            <a:srgbClr val="FF96FF"/>
          </p15:clr>
        </p15:guide>
        <p15:guide id="7" pos="3908" userDrawn="1">
          <p15:clr>
            <a:srgbClr val="FF96FF"/>
          </p15:clr>
        </p15:guide>
        <p15:guide id="8" pos="6911" userDrawn="1">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ement_Image">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1999" cy="6858000"/>
          </a:xfrm>
          <a:prstGeom prst="rect">
            <a:avLst/>
          </a:prstGeom>
          <a:noFill/>
        </p:spPr>
        <p:txBody>
          <a:bodyPr wrap="square" lIns="0" tIns="360000" rIns="360000" anchor="t" anchorCtr="0">
            <a:noAutofit/>
          </a:bodyPr>
          <a:lstStyle>
            <a:lvl1pPr marL="0" indent="0" algn="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B20F1C82-06EC-44E5-8E86-179C3BF46317}"/>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ext Placeholder 4">
            <a:extLst>
              <a:ext uri="{FF2B5EF4-FFF2-40B4-BE49-F238E27FC236}">
                <a16:creationId xmlns:a16="http://schemas.microsoft.com/office/drawing/2014/main" id="{F43689BD-93D0-4031-8D83-72F5D213CD39}"/>
              </a:ext>
            </a:extLst>
          </p:cNvPr>
          <p:cNvSpPr>
            <a:spLocks noGrp="1"/>
          </p:cNvSpPr>
          <p:nvPr>
            <p:ph type="body" sz="quarter" idx="13"/>
          </p:nvPr>
        </p:nvSpPr>
        <p:spPr>
          <a:xfrm>
            <a:off x="600075" y="573088"/>
            <a:ext cx="6300000" cy="5711824"/>
          </a:xfrm>
        </p:spPr>
        <p:txBody>
          <a:bodyPr/>
          <a:lstStyle>
            <a:lvl1pPr marL="0" indent="0">
              <a:lnSpc>
                <a:spcPts val="7200"/>
              </a:lnSpc>
              <a:buNone/>
              <a:defRPr sz="8800">
                <a:latin typeface="+mj-lt"/>
              </a:defRPr>
            </a:lvl1pPr>
            <a:lvl2pPr marL="0" indent="0">
              <a:lnSpc>
                <a:spcPts val="7200"/>
              </a:lnSpc>
              <a:buNone/>
              <a:defRPr sz="8800">
                <a:latin typeface="+mj-lt"/>
              </a:defRPr>
            </a:lvl2pPr>
            <a:lvl3pPr marL="180975" indent="0">
              <a:lnSpc>
                <a:spcPts val="7200"/>
              </a:lnSpc>
              <a:buNone/>
              <a:defRPr sz="8800">
                <a:latin typeface="+mj-lt"/>
              </a:defRPr>
            </a:lvl3pPr>
            <a:lvl4pPr marL="361950" indent="0">
              <a:lnSpc>
                <a:spcPts val="7200"/>
              </a:lnSpc>
              <a:buNone/>
              <a:defRPr sz="8800">
                <a:latin typeface="+mj-lt"/>
              </a:defRPr>
            </a:lvl4pPr>
            <a:lvl5pPr marL="534988" indent="0">
              <a:lnSpc>
                <a:spcPts val="7200"/>
              </a:lnSpc>
              <a:buNone/>
              <a:defRPr sz="8800">
                <a:latin typeface="+mj-lt"/>
              </a:defRPr>
            </a:lvl5pPr>
          </a:lstStyle>
          <a:p>
            <a:pPr lvl="0"/>
            <a:r>
              <a:rPr lang="en-GB" dirty="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ement_Image x2 Left">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0" y="3416300"/>
            <a:ext cx="6096000" cy="34417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7" name="Picture Placeholder 4"/>
          <p:cNvSpPr>
            <a:spLocks noGrp="1"/>
          </p:cNvSpPr>
          <p:nvPr>
            <p:ph type="pic" sz="quarter" idx="14" hasCustomPrompt="1"/>
          </p:nvPr>
        </p:nvSpPr>
        <p:spPr>
          <a:xfrm>
            <a:off x="0" y="-12192"/>
            <a:ext cx="6096000" cy="3428492"/>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8DBBC50A-7145-48BB-A824-E47D28C8F92F}"/>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ext Placeholder 26">
            <a:extLst>
              <a:ext uri="{FF2B5EF4-FFF2-40B4-BE49-F238E27FC236}">
                <a16:creationId xmlns:a16="http://schemas.microsoft.com/office/drawing/2014/main" id="{6935DFBF-57E8-4859-B090-880E11FFC6C1}"/>
              </a:ext>
            </a:extLst>
          </p:cNvPr>
          <p:cNvSpPr>
            <a:spLocks noGrp="1"/>
          </p:cNvSpPr>
          <p:nvPr>
            <p:ph type="body" sz="quarter" idx="19" hasCustomPrompt="1"/>
          </p:nvPr>
        </p:nvSpPr>
        <p:spPr>
          <a:xfrm>
            <a:off x="6622474" y="3755737"/>
            <a:ext cx="5043054" cy="434975"/>
          </a:xfrm>
        </p:spPr>
        <p:txBody>
          <a:bodyPr lIns="0" tIns="0" rIns="0" bIns="0">
            <a:noAutofit/>
          </a:bodyPr>
          <a:lstStyle>
            <a:lvl1pPr marL="0" indent="0" algn="l">
              <a:buFont typeface="Arial" panose="020B0604020202020204" pitchFamily="34" charse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Text topic</a:t>
            </a:r>
          </a:p>
        </p:txBody>
      </p:sp>
      <p:sp>
        <p:nvSpPr>
          <p:cNvPr id="6" name="Text Placeholder 28">
            <a:extLst>
              <a:ext uri="{FF2B5EF4-FFF2-40B4-BE49-F238E27FC236}">
                <a16:creationId xmlns:a16="http://schemas.microsoft.com/office/drawing/2014/main" id="{8488FA95-B0D6-40F5-BCBD-2EA500DC905D}"/>
              </a:ext>
            </a:extLst>
          </p:cNvPr>
          <p:cNvSpPr>
            <a:spLocks noGrp="1"/>
          </p:cNvSpPr>
          <p:nvPr>
            <p:ph type="body" sz="quarter" idx="20"/>
          </p:nvPr>
        </p:nvSpPr>
        <p:spPr>
          <a:xfrm>
            <a:off x="6622474" y="4190352"/>
            <a:ext cx="5043054" cy="1961065"/>
          </a:xfrm>
        </p:spPr>
        <p:txBody>
          <a:bodyPr lIns="0" tIns="0" rIns="0" bIns="0">
            <a:noAutofit/>
          </a:bodyPr>
          <a:lstStyle>
            <a:lvl1pPr marL="0" indent="0" algn="l">
              <a:buNone/>
              <a:defRPr sz="1200"/>
            </a:lvl1pPr>
            <a:lvl2pPr marL="0" indent="0" algn="l">
              <a:buNone/>
              <a:defRPr sz="1100"/>
            </a:lvl2pPr>
            <a:lvl3pPr marL="0" indent="0" algn="l">
              <a:buNone/>
              <a:defRPr sz="1100"/>
            </a:lvl3pPr>
            <a:lvl4pPr marL="0" indent="0" algn="l">
              <a:buNone/>
              <a:defRPr sz="1050"/>
            </a:lvl4pPr>
            <a:lvl5pPr marL="0" indent="0" algn="l">
              <a:buNone/>
              <a:defRPr sz="100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3" name="Title 2">
            <a:extLst>
              <a:ext uri="{FF2B5EF4-FFF2-40B4-BE49-F238E27FC236}">
                <a16:creationId xmlns:a16="http://schemas.microsoft.com/office/drawing/2014/main" id="{0E361389-8C70-4C2F-A438-E8D68692CEAB}"/>
              </a:ext>
            </a:extLst>
          </p:cNvPr>
          <p:cNvSpPr>
            <a:spLocks noGrp="1"/>
          </p:cNvSpPr>
          <p:nvPr>
            <p:ph type="title" hasCustomPrompt="1"/>
          </p:nvPr>
        </p:nvSpPr>
        <p:spPr>
          <a:xfrm>
            <a:off x="5006108" y="641202"/>
            <a:ext cx="6096001" cy="2121703"/>
          </a:xfrm>
          <a:solidFill>
            <a:schemeClr val="bg1"/>
          </a:solidFill>
        </p:spPr>
        <p:txBody>
          <a:bodyPr lIns="108000" tIns="108000" rIns="108000" bIns="108000" anchor="ctr" anchorCtr="0"/>
          <a:lstStyle>
            <a:lvl1pPr>
              <a:defRPr sz="4800"/>
            </a:lvl1pPr>
          </a:lstStyle>
          <a:p>
            <a:pPr marL="228600"/>
            <a:r>
              <a:rPr lang="en-GB" sz="4800" dirty="0">
                <a:solidFill>
                  <a:srgbClr val="000000"/>
                </a:solidFill>
                <a:latin typeface="+mj-lt"/>
              </a:rPr>
              <a:t>Pull quote or big statement about your topic</a:t>
            </a: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_Image x2 Right">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6096000" y="3367532"/>
            <a:ext cx="6096000" cy="3490468"/>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7" name="Picture Placeholder 4"/>
          <p:cNvSpPr>
            <a:spLocks noGrp="1"/>
          </p:cNvSpPr>
          <p:nvPr>
            <p:ph type="pic" sz="quarter" idx="14" hasCustomPrompt="1"/>
          </p:nvPr>
        </p:nvSpPr>
        <p:spPr>
          <a:xfrm>
            <a:off x="6096000" y="-12192"/>
            <a:ext cx="6096000" cy="3379724"/>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BEFB636E-C108-40E2-9D3D-A6D0A697B1D5}"/>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ext Placeholder 26">
            <a:extLst>
              <a:ext uri="{FF2B5EF4-FFF2-40B4-BE49-F238E27FC236}">
                <a16:creationId xmlns:a16="http://schemas.microsoft.com/office/drawing/2014/main" id="{3BB38E2D-A7BC-4B29-A24D-7453C46FD0EE}"/>
              </a:ext>
            </a:extLst>
          </p:cNvPr>
          <p:cNvSpPr>
            <a:spLocks noGrp="1"/>
          </p:cNvSpPr>
          <p:nvPr>
            <p:ph type="body" sz="quarter" idx="19" hasCustomPrompt="1"/>
          </p:nvPr>
        </p:nvSpPr>
        <p:spPr>
          <a:xfrm>
            <a:off x="572647" y="3755737"/>
            <a:ext cx="5043054" cy="434975"/>
          </a:xfrm>
        </p:spPr>
        <p:txBody>
          <a:bodyPr lIns="0" tIns="0" rIns="0" bIns="0">
            <a:noAutofit/>
          </a:bodyPr>
          <a:lstStyle>
            <a:lvl1pPr marL="0" indent="0" algn="l">
              <a:buFont typeface="Arial" panose="020B0604020202020204" pitchFamily="34" charse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Text topic</a:t>
            </a:r>
          </a:p>
        </p:txBody>
      </p:sp>
      <p:sp>
        <p:nvSpPr>
          <p:cNvPr id="6" name="Text Placeholder 28">
            <a:extLst>
              <a:ext uri="{FF2B5EF4-FFF2-40B4-BE49-F238E27FC236}">
                <a16:creationId xmlns:a16="http://schemas.microsoft.com/office/drawing/2014/main" id="{BBDBC511-460D-4FC9-9FB0-720A73ADF7C1}"/>
              </a:ext>
            </a:extLst>
          </p:cNvPr>
          <p:cNvSpPr>
            <a:spLocks noGrp="1"/>
          </p:cNvSpPr>
          <p:nvPr>
            <p:ph type="body" sz="quarter" idx="20"/>
          </p:nvPr>
        </p:nvSpPr>
        <p:spPr>
          <a:xfrm>
            <a:off x="572647" y="4190352"/>
            <a:ext cx="5043054" cy="1961065"/>
          </a:xfrm>
        </p:spPr>
        <p:txBody>
          <a:bodyPr lIns="0" tIns="0" rIns="0" bIns="0">
            <a:noAutofit/>
          </a:bodyPr>
          <a:lstStyle>
            <a:lvl1pPr marL="0" indent="0" algn="l">
              <a:buNone/>
              <a:defRPr sz="1200"/>
            </a:lvl1pPr>
            <a:lvl2pPr marL="0" indent="0" algn="l">
              <a:buNone/>
              <a:defRPr sz="1100"/>
            </a:lvl2pPr>
            <a:lvl3pPr marL="0" indent="0" algn="l">
              <a:buNone/>
              <a:defRPr sz="1100"/>
            </a:lvl3pPr>
            <a:lvl4pPr marL="0" indent="0" algn="l">
              <a:buNone/>
              <a:defRPr sz="1050"/>
            </a:lvl4pPr>
            <a:lvl5pPr marL="0" indent="0" algn="l">
              <a:buNone/>
              <a:defRPr sz="100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8" name="Title 2">
            <a:extLst>
              <a:ext uri="{FF2B5EF4-FFF2-40B4-BE49-F238E27FC236}">
                <a16:creationId xmlns:a16="http://schemas.microsoft.com/office/drawing/2014/main" id="{0939CD24-4786-4583-990F-2321418E80C1}"/>
              </a:ext>
            </a:extLst>
          </p:cNvPr>
          <p:cNvSpPr>
            <a:spLocks noGrp="1"/>
          </p:cNvSpPr>
          <p:nvPr>
            <p:ph type="title" hasCustomPrompt="1"/>
          </p:nvPr>
        </p:nvSpPr>
        <p:spPr>
          <a:xfrm>
            <a:off x="572647" y="641202"/>
            <a:ext cx="6096001" cy="2121703"/>
          </a:xfrm>
          <a:solidFill>
            <a:schemeClr val="bg1"/>
          </a:solidFill>
        </p:spPr>
        <p:txBody>
          <a:bodyPr lIns="108000" tIns="108000" rIns="108000" bIns="108000" anchor="ctr" anchorCtr="0"/>
          <a:lstStyle>
            <a:lvl1pPr algn="r">
              <a:defRPr sz="4800"/>
            </a:lvl1pPr>
          </a:lstStyle>
          <a:p>
            <a:pPr marL="228600"/>
            <a:r>
              <a:rPr lang="en-GB" sz="4800" dirty="0">
                <a:solidFill>
                  <a:srgbClr val="000000"/>
                </a:solidFill>
                <a:latin typeface="+mj-lt"/>
              </a:rPr>
              <a:t>Pull quote or big statement about your topic</a:t>
            </a:r>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ject">
    <p:spTree>
      <p:nvGrpSpPr>
        <p:cNvPr id="1" name=""/>
        <p:cNvGrpSpPr/>
        <p:nvPr/>
      </p:nvGrpSpPr>
      <p:grpSpPr>
        <a:xfrm>
          <a:off x="0" y="0"/>
          <a:ext cx="0" cy="0"/>
          <a:chOff x="0" y="0"/>
          <a:chExt cx="0" cy="0"/>
        </a:xfrm>
      </p:grpSpPr>
      <p:sp>
        <p:nvSpPr>
          <p:cNvPr id="7" name="Picture Placeholder 4"/>
          <p:cNvSpPr>
            <a:spLocks noGrp="1"/>
          </p:cNvSpPr>
          <p:nvPr>
            <p:ph type="pic" sz="quarter" idx="14" hasCustomPrompt="1"/>
          </p:nvPr>
        </p:nvSpPr>
        <p:spPr>
          <a:xfrm>
            <a:off x="4288970" y="957942"/>
            <a:ext cx="7102929" cy="4818744"/>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10" name="Rectangle 9">
            <a:extLst>
              <a:ext uri="{FF2B5EF4-FFF2-40B4-BE49-F238E27FC236}">
                <a16:creationId xmlns:a16="http://schemas.microsoft.com/office/drawing/2014/main" id="{68B4371E-F1B2-4805-9004-10C56A5F025E}"/>
              </a:ext>
            </a:extLst>
          </p:cNvPr>
          <p:cNvSpPr/>
          <p:nvPr userDrawn="1"/>
        </p:nvSpPr>
        <p:spPr>
          <a:xfrm>
            <a:off x="1539433" y="2123953"/>
            <a:ext cx="4178461" cy="2731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Guides" hidden="1">
            <a:extLst>
              <a:ext uri="{FF2B5EF4-FFF2-40B4-BE49-F238E27FC236}">
                <a16:creationId xmlns:a16="http://schemas.microsoft.com/office/drawing/2014/main" id="{BEFB636E-C108-40E2-9D3D-A6D0A697B1D5}"/>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Title 2">
            <a:extLst>
              <a:ext uri="{FF2B5EF4-FFF2-40B4-BE49-F238E27FC236}">
                <a16:creationId xmlns:a16="http://schemas.microsoft.com/office/drawing/2014/main" id="{99ED3A3E-0754-453B-879E-2C8714E64276}"/>
              </a:ext>
            </a:extLst>
          </p:cNvPr>
          <p:cNvSpPr>
            <a:spLocks noGrp="1"/>
          </p:cNvSpPr>
          <p:nvPr>
            <p:ph type="title" hasCustomPrompt="1"/>
          </p:nvPr>
        </p:nvSpPr>
        <p:spPr>
          <a:xfrm>
            <a:off x="1768033" y="2267025"/>
            <a:ext cx="3737418" cy="647625"/>
          </a:xfrm>
          <a:noFill/>
        </p:spPr>
        <p:txBody>
          <a:bodyPr/>
          <a:lstStyle>
            <a:lvl1pPr>
              <a:defRPr sz="3600"/>
            </a:lvl1pPr>
          </a:lstStyle>
          <a:p>
            <a:r>
              <a:rPr lang="en-GB" dirty="0"/>
              <a:t>Project title</a:t>
            </a:r>
          </a:p>
        </p:txBody>
      </p:sp>
      <p:sp>
        <p:nvSpPr>
          <p:cNvPr id="12" name="Text Placeholder 9">
            <a:extLst>
              <a:ext uri="{FF2B5EF4-FFF2-40B4-BE49-F238E27FC236}">
                <a16:creationId xmlns:a16="http://schemas.microsoft.com/office/drawing/2014/main" id="{7C97D281-5FA2-4D8E-8FCF-A1B1CD74F45F}"/>
              </a:ext>
            </a:extLst>
          </p:cNvPr>
          <p:cNvSpPr>
            <a:spLocks noGrp="1"/>
          </p:cNvSpPr>
          <p:nvPr>
            <p:ph type="body" sz="quarter" idx="18" hasCustomPrompt="1"/>
          </p:nvPr>
        </p:nvSpPr>
        <p:spPr>
          <a:xfrm>
            <a:off x="1737540" y="0"/>
            <a:ext cx="1128615" cy="384309"/>
          </a:xfrm>
          <a:solidFill>
            <a:schemeClr val="tx1"/>
          </a:solidFill>
        </p:spPr>
        <p:txBody>
          <a:bodyPr wrap="none" lIns="108000" tIns="108000" rIns="108000" bIns="108000" anchor="ctr" anchorCtr="0">
            <a:spAutoFit/>
          </a:bodyPr>
          <a:lstStyle>
            <a:lvl1pPr marL="0" indent="0" algn="ctr">
              <a:buNone/>
              <a:defRPr sz="1200" cap="all" baseline="0">
                <a:solidFill>
                  <a:schemeClr val="bg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Tab header</a:t>
            </a:r>
          </a:p>
        </p:txBody>
      </p:sp>
      <p:sp>
        <p:nvSpPr>
          <p:cNvPr id="8" name="Text Placeholder 7">
            <a:extLst>
              <a:ext uri="{FF2B5EF4-FFF2-40B4-BE49-F238E27FC236}">
                <a16:creationId xmlns:a16="http://schemas.microsoft.com/office/drawing/2014/main" id="{760C469D-02BF-4594-AA17-9CCED98A3DDD}"/>
              </a:ext>
            </a:extLst>
          </p:cNvPr>
          <p:cNvSpPr>
            <a:spLocks noGrp="1"/>
          </p:cNvSpPr>
          <p:nvPr>
            <p:ph type="body" sz="quarter" idx="21"/>
          </p:nvPr>
        </p:nvSpPr>
        <p:spPr>
          <a:xfrm>
            <a:off x="1768034" y="3028951"/>
            <a:ext cx="3737418" cy="1826623"/>
          </a:xfrm>
        </p:spPr>
        <p:txBody>
          <a:bodyPr lIns="0"/>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Tree>
    <p:extLst>
      <p:ext uri="{BB962C8B-B14F-4D97-AF65-F5344CB8AC3E}">
        <p14:creationId xmlns:p14="http://schemas.microsoft.com/office/powerpoint/2010/main" val="3704128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ject Introduction">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1219200" y="4265270"/>
            <a:ext cx="3456972" cy="2095019"/>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EC344BBE-C546-49B5-8D74-1D2CFAB1A331}"/>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Title 2">
            <a:extLst>
              <a:ext uri="{FF2B5EF4-FFF2-40B4-BE49-F238E27FC236}">
                <a16:creationId xmlns:a16="http://schemas.microsoft.com/office/drawing/2014/main" id="{04EBEA15-23EC-4217-9876-A1E616EB7FB6}"/>
              </a:ext>
            </a:extLst>
          </p:cNvPr>
          <p:cNvSpPr>
            <a:spLocks noGrp="1"/>
          </p:cNvSpPr>
          <p:nvPr>
            <p:ph type="title"/>
          </p:nvPr>
        </p:nvSpPr>
        <p:spPr/>
        <p:txBody>
          <a:bodyPr/>
          <a:lstStyle/>
          <a:p>
            <a:r>
              <a:rPr lang="en-GB"/>
              <a:t>Click to edit Master title style</a:t>
            </a:r>
          </a:p>
        </p:txBody>
      </p:sp>
      <p:sp>
        <p:nvSpPr>
          <p:cNvPr id="6" name="Text Placeholder 5">
            <a:extLst>
              <a:ext uri="{FF2B5EF4-FFF2-40B4-BE49-F238E27FC236}">
                <a16:creationId xmlns:a16="http://schemas.microsoft.com/office/drawing/2014/main" id="{4D312EB2-A6BA-43E4-9187-1651758F7F9E}"/>
              </a:ext>
            </a:extLst>
          </p:cNvPr>
          <p:cNvSpPr>
            <a:spLocks noGrp="1"/>
          </p:cNvSpPr>
          <p:nvPr>
            <p:ph type="body" sz="quarter" idx="13" hasCustomPrompt="1"/>
          </p:nvPr>
        </p:nvSpPr>
        <p:spPr>
          <a:xfrm>
            <a:off x="1219200" y="2499735"/>
            <a:ext cx="3457575" cy="1638300"/>
          </a:xfrm>
        </p:spPr>
        <p:txBody>
          <a:bodyPr lIns="0">
            <a:normAutofit/>
          </a:bodyPr>
          <a:lstStyle>
            <a:lvl1pPr marL="0" indent="0">
              <a:buNone/>
              <a:defRPr sz="1600" b="1">
                <a:solidFill>
                  <a:schemeClr val="accent1"/>
                </a:solidFill>
              </a:defRPr>
            </a:lvl1pPr>
            <a:lvl2pPr marL="0" indent="0">
              <a:buNone/>
              <a:defRPr sz="1600" b="1">
                <a:solidFill>
                  <a:schemeClr val="accent1"/>
                </a:solidFill>
              </a:defRPr>
            </a:lvl2pPr>
            <a:lvl3pPr marL="0" indent="0">
              <a:buNone/>
              <a:defRPr sz="1600" b="1">
                <a:solidFill>
                  <a:schemeClr val="accent1"/>
                </a:solidFill>
              </a:defRPr>
            </a:lvl3pPr>
            <a:lvl4pPr marL="0" indent="0">
              <a:buNone/>
              <a:defRPr sz="1600" b="1">
                <a:solidFill>
                  <a:schemeClr val="accent1"/>
                </a:solidFill>
              </a:defRPr>
            </a:lvl4pPr>
            <a:lvl5pPr marL="0" indent="0">
              <a:buNone/>
              <a:defRPr sz="1600" b="1">
                <a:solidFill>
                  <a:schemeClr val="accent1"/>
                </a:solidFill>
              </a:defRPr>
            </a:lvl5pPr>
          </a:lstStyle>
          <a:p>
            <a:pPr lvl="0"/>
            <a:r>
              <a:rPr lang="en-GB" dirty="0"/>
              <a:t>Click to add introduction paragraph</a:t>
            </a:r>
          </a:p>
        </p:txBody>
      </p:sp>
      <p:sp>
        <p:nvSpPr>
          <p:cNvPr id="8" name="Text Placeholder 7">
            <a:extLst>
              <a:ext uri="{FF2B5EF4-FFF2-40B4-BE49-F238E27FC236}">
                <a16:creationId xmlns:a16="http://schemas.microsoft.com/office/drawing/2014/main" id="{ACB1E0B3-4568-4CF5-B64A-98D0535E826E}"/>
              </a:ext>
            </a:extLst>
          </p:cNvPr>
          <p:cNvSpPr>
            <a:spLocks noGrp="1"/>
          </p:cNvSpPr>
          <p:nvPr>
            <p:ph type="body" sz="quarter" idx="14"/>
          </p:nvPr>
        </p:nvSpPr>
        <p:spPr>
          <a:xfrm>
            <a:off x="4959927" y="2499735"/>
            <a:ext cx="6012873" cy="3102278"/>
          </a:xfrm>
        </p:spPr>
        <p:txBody>
          <a:bodyPr lIns="0"/>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10" name="Text Placeholder 9">
            <a:extLst>
              <a:ext uri="{FF2B5EF4-FFF2-40B4-BE49-F238E27FC236}">
                <a16:creationId xmlns:a16="http://schemas.microsoft.com/office/drawing/2014/main" id="{4AF048AB-3EF1-461B-AF1C-CDA07797F30B}"/>
              </a:ext>
            </a:extLst>
          </p:cNvPr>
          <p:cNvSpPr>
            <a:spLocks noGrp="1"/>
          </p:cNvSpPr>
          <p:nvPr>
            <p:ph type="body" sz="quarter" idx="15" hasCustomPrompt="1"/>
          </p:nvPr>
        </p:nvSpPr>
        <p:spPr>
          <a:xfrm>
            <a:off x="4957763" y="5912363"/>
            <a:ext cx="6012000" cy="36000"/>
          </a:xfrm>
          <a:solidFill>
            <a:schemeClr val="accent1"/>
          </a:solidFill>
        </p:spPr>
        <p:txBody>
          <a:bodyPr/>
          <a:lstStyle>
            <a:lvl1pPr marL="0" indent="0">
              <a:buNone/>
              <a:defRPr sz="100"/>
            </a:lvl1pPr>
            <a:lvl2pPr marL="0" indent="0">
              <a:buNone/>
              <a:defRPr sz="100"/>
            </a:lvl2pPr>
            <a:lvl3pPr marL="0" indent="0">
              <a:buNone/>
              <a:defRPr sz="100"/>
            </a:lvl3pPr>
            <a:lvl4pPr marL="0" indent="0">
              <a:buNone/>
              <a:defRPr sz="100"/>
            </a:lvl4pPr>
            <a:lvl5pPr marL="0" indent="0">
              <a:buNone/>
              <a:defRPr sz="100"/>
            </a:lvl5pPr>
          </a:lstStyle>
          <a:p>
            <a:pPr lvl="0"/>
            <a:r>
              <a:rPr lang="en-GB" dirty="0"/>
              <a:t> </a:t>
            </a:r>
          </a:p>
        </p:txBody>
      </p:sp>
    </p:spTree>
    <p:extLst>
      <p:ext uri="{BB962C8B-B14F-4D97-AF65-F5344CB8AC3E}">
        <p14:creationId xmlns:p14="http://schemas.microsoft.com/office/powerpoint/2010/main" val="643201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ject Picture x 2">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4818927" y="1817225"/>
            <a:ext cx="2577296" cy="3379808"/>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5" name="Picture Placeholder 4"/>
          <p:cNvSpPr>
            <a:spLocks noGrp="1"/>
          </p:cNvSpPr>
          <p:nvPr>
            <p:ph type="pic" sz="quarter" idx="13" hasCustomPrompt="1"/>
          </p:nvPr>
        </p:nvSpPr>
        <p:spPr>
          <a:xfrm>
            <a:off x="1219200" y="3429000"/>
            <a:ext cx="2577296" cy="3423213"/>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001E0A3F-4497-4178-8513-405086E04E42}"/>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Title 2">
            <a:extLst>
              <a:ext uri="{FF2B5EF4-FFF2-40B4-BE49-F238E27FC236}">
                <a16:creationId xmlns:a16="http://schemas.microsoft.com/office/drawing/2014/main" id="{6CFEF090-4B23-4B79-AD8C-DD6AA5559AEB}"/>
              </a:ext>
            </a:extLst>
          </p:cNvPr>
          <p:cNvSpPr>
            <a:spLocks noGrp="1"/>
          </p:cNvSpPr>
          <p:nvPr>
            <p:ph type="title"/>
          </p:nvPr>
        </p:nvSpPr>
        <p:spPr>
          <a:xfrm>
            <a:off x="1219200" y="1040562"/>
            <a:ext cx="9753600" cy="776663"/>
          </a:xfrm>
        </p:spPr>
        <p:txBody>
          <a:bodyPr/>
          <a:lstStyle>
            <a:lvl1pPr algn="ctr">
              <a:defRPr sz="3600"/>
            </a:lvl1pPr>
          </a:lstStyle>
          <a:p>
            <a:r>
              <a:rPr lang="en-GB" dirty="0"/>
              <a:t>Click to edit Master title style</a:t>
            </a:r>
          </a:p>
        </p:txBody>
      </p:sp>
      <p:cxnSp>
        <p:nvCxnSpPr>
          <p:cNvPr id="6" name="Straight Connector 5">
            <a:extLst>
              <a:ext uri="{FF2B5EF4-FFF2-40B4-BE49-F238E27FC236}">
                <a16:creationId xmlns:a16="http://schemas.microsoft.com/office/drawing/2014/main" id="{1C293DB8-FFF3-487F-BF23-2E32A3D7C517}"/>
              </a:ext>
            </a:extLst>
          </p:cNvPr>
          <p:cNvCxnSpPr/>
          <p:nvPr userDrawn="1"/>
        </p:nvCxnSpPr>
        <p:spPr>
          <a:xfrm>
            <a:off x="1219200" y="3299375"/>
            <a:ext cx="257729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A012485-7EF1-46CC-A728-759750AD835C}"/>
              </a:ext>
            </a:extLst>
          </p:cNvPr>
          <p:cNvCxnSpPr/>
          <p:nvPr userDrawn="1"/>
        </p:nvCxnSpPr>
        <p:spPr>
          <a:xfrm>
            <a:off x="7735747" y="3065310"/>
            <a:ext cx="352642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99D20281-70CA-4584-B3E8-48F1EFB00A2E}"/>
              </a:ext>
            </a:extLst>
          </p:cNvPr>
          <p:cNvSpPr>
            <a:spLocks noGrp="1"/>
          </p:cNvSpPr>
          <p:nvPr>
            <p:ph type="body" sz="quarter" idx="14"/>
          </p:nvPr>
        </p:nvSpPr>
        <p:spPr>
          <a:xfrm>
            <a:off x="1219200" y="1903413"/>
            <a:ext cx="2576513" cy="1227137"/>
          </a:xfrm>
        </p:spPr>
        <p:txBody>
          <a:bodyPr/>
          <a:lstStyle>
            <a:lvl1pPr>
              <a:defRPr sz="1400"/>
            </a:lvl1pPr>
            <a:lvl2pPr>
              <a:defRPr sz="1200"/>
            </a:lvl2pPr>
            <a:lvl3pPr>
              <a:defRPr sz="1200"/>
            </a:lvl3pPr>
            <a:lvl4pPr>
              <a:defRPr sz="1100"/>
            </a:lvl4pPr>
            <a:lvl5pPr>
              <a:defRPr sz="105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10" name="Text Placeholder 8">
            <a:extLst>
              <a:ext uri="{FF2B5EF4-FFF2-40B4-BE49-F238E27FC236}">
                <a16:creationId xmlns:a16="http://schemas.microsoft.com/office/drawing/2014/main" id="{BA8CBB86-1169-4B14-9114-E2FFD88A8599}"/>
              </a:ext>
            </a:extLst>
          </p:cNvPr>
          <p:cNvSpPr>
            <a:spLocks noGrp="1"/>
          </p:cNvSpPr>
          <p:nvPr>
            <p:ph type="body" sz="quarter" idx="15"/>
          </p:nvPr>
        </p:nvSpPr>
        <p:spPr>
          <a:xfrm>
            <a:off x="7735747" y="3299375"/>
            <a:ext cx="3526420" cy="3138369"/>
          </a:xfrm>
        </p:spPr>
        <p:txBody>
          <a:bodyPr/>
          <a:lstStyle>
            <a:lvl1pPr>
              <a:defRPr sz="1400"/>
            </a:lvl1pPr>
            <a:lvl2pPr>
              <a:defRPr sz="1200"/>
            </a:lvl2pPr>
            <a:lvl3pPr>
              <a:defRPr sz="1200"/>
            </a:lvl3pPr>
            <a:lvl4pPr>
              <a:defRPr sz="1100"/>
            </a:lvl4pPr>
            <a:lvl5pPr>
              <a:defRPr sz="105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Tree>
    <p:extLst>
      <p:ext uri="{BB962C8B-B14F-4D97-AF65-F5344CB8AC3E}">
        <p14:creationId xmlns:p14="http://schemas.microsoft.com/office/powerpoint/2010/main" val="297673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ject Introduction_Picture x 3">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0" y="3314700"/>
            <a:ext cx="4064000" cy="35433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5" name="Picture Placeholder 4"/>
          <p:cNvSpPr>
            <a:spLocks noGrp="1"/>
          </p:cNvSpPr>
          <p:nvPr>
            <p:ph type="pic" sz="quarter" idx="14" hasCustomPrompt="1"/>
          </p:nvPr>
        </p:nvSpPr>
        <p:spPr>
          <a:xfrm>
            <a:off x="4064000" y="3314700"/>
            <a:ext cx="4064000" cy="35433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6" name="Picture Placeholder 4"/>
          <p:cNvSpPr>
            <a:spLocks noGrp="1"/>
          </p:cNvSpPr>
          <p:nvPr>
            <p:ph type="pic" sz="quarter" idx="15" hasCustomPrompt="1"/>
          </p:nvPr>
        </p:nvSpPr>
        <p:spPr>
          <a:xfrm>
            <a:off x="8128000" y="3314700"/>
            <a:ext cx="4064000" cy="35433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49CE57C1-DAFB-41AB-BF0E-A7BF40AA0CB5}"/>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Title 2">
            <a:extLst>
              <a:ext uri="{FF2B5EF4-FFF2-40B4-BE49-F238E27FC236}">
                <a16:creationId xmlns:a16="http://schemas.microsoft.com/office/drawing/2014/main" id="{E56065B7-CE05-422F-B837-9F8C0F5DE4D1}"/>
              </a:ext>
            </a:extLst>
          </p:cNvPr>
          <p:cNvSpPr>
            <a:spLocks noGrp="1"/>
          </p:cNvSpPr>
          <p:nvPr>
            <p:ph type="title"/>
          </p:nvPr>
        </p:nvSpPr>
        <p:spPr>
          <a:xfrm>
            <a:off x="1219200" y="1201562"/>
            <a:ext cx="2844800" cy="1421928"/>
          </a:xfrm>
        </p:spPr>
        <p:txBody>
          <a:bodyPr/>
          <a:lstStyle>
            <a:lvl1pPr>
              <a:defRPr sz="3200"/>
            </a:lvl1pPr>
          </a:lstStyle>
          <a:p>
            <a:r>
              <a:rPr lang="en-GB" dirty="0"/>
              <a:t>Click to edit Master title style</a:t>
            </a:r>
          </a:p>
        </p:txBody>
      </p:sp>
      <p:cxnSp>
        <p:nvCxnSpPr>
          <p:cNvPr id="8" name="Straight Connector 7">
            <a:extLst>
              <a:ext uri="{FF2B5EF4-FFF2-40B4-BE49-F238E27FC236}">
                <a16:creationId xmlns:a16="http://schemas.microsoft.com/office/drawing/2014/main" id="{317D8081-6AAD-40C9-A497-8C7494FAB03E}"/>
              </a:ext>
            </a:extLst>
          </p:cNvPr>
          <p:cNvCxnSpPr/>
          <p:nvPr userDrawn="1"/>
        </p:nvCxnSpPr>
        <p:spPr>
          <a:xfrm>
            <a:off x="4375239" y="1201561"/>
            <a:ext cx="0" cy="14219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28">
            <a:extLst>
              <a:ext uri="{FF2B5EF4-FFF2-40B4-BE49-F238E27FC236}">
                <a16:creationId xmlns:a16="http://schemas.microsoft.com/office/drawing/2014/main" id="{D5C62161-5987-4EC9-8AA0-BE6DA888541B}"/>
              </a:ext>
            </a:extLst>
          </p:cNvPr>
          <p:cNvSpPr>
            <a:spLocks noGrp="1"/>
          </p:cNvSpPr>
          <p:nvPr>
            <p:ph type="body" sz="quarter" idx="18" hasCustomPrompt="1"/>
          </p:nvPr>
        </p:nvSpPr>
        <p:spPr>
          <a:xfrm>
            <a:off x="4684485" y="1201561"/>
            <a:ext cx="6394746" cy="1421928"/>
          </a:xfrm>
        </p:spPr>
        <p:txBody>
          <a:bodyPr lIns="0">
            <a:noAutofit/>
          </a:bodyPr>
          <a:lstStyle>
            <a:lvl1pPr marL="0" indent="0" algn="l">
              <a:lnSpc>
                <a:spcPct val="150000"/>
              </a:lnSpc>
              <a:spcBef>
                <a:spcPts val="0"/>
              </a:spcBef>
              <a:buNone/>
              <a:defRPr sz="14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Click to add text</a:t>
            </a:r>
          </a:p>
        </p:txBody>
      </p:sp>
    </p:spTree>
    <p:extLst>
      <p:ext uri="{BB962C8B-B14F-4D97-AF65-F5344CB8AC3E}">
        <p14:creationId xmlns:p14="http://schemas.microsoft.com/office/powerpoint/2010/main" val="34272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3" name="Picture Placeholder 4"/>
          <p:cNvSpPr>
            <a:spLocks noGrp="1"/>
          </p:cNvSpPr>
          <p:nvPr>
            <p:ph type="pic" sz="quarter" idx="13" hasCustomPrompt="1"/>
          </p:nvPr>
        </p:nvSpPr>
        <p:spPr>
          <a:xfrm>
            <a:off x="0" y="3429000"/>
            <a:ext cx="4064000" cy="3429000"/>
          </a:xfrm>
          <a:prstGeom prst="rect">
            <a:avLst/>
          </a:prstGeom>
          <a:noFill/>
        </p:spPr>
        <p:txBody>
          <a:bodyPr wrap="square" lIns="0" tIns="324000" anchor="t" anchorCtr="0">
            <a:noAutofit/>
          </a:bodyPr>
          <a:lstStyle>
            <a:lvl1pPr marL="0" indent="0" algn="ctr">
              <a:buNone/>
              <a:defRPr sz="1800"/>
            </a:lvl1pPr>
          </a:lstStyle>
          <a:p>
            <a:r>
              <a:rPr lang="en-GB" dirty="0"/>
              <a:t>Add Image</a:t>
            </a:r>
            <a:endParaRPr lang="en-GB"/>
          </a:p>
        </p:txBody>
      </p:sp>
      <p:sp>
        <p:nvSpPr>
          <p:cNvPr id="4" name="Picture Placeholder 4"/>
          <p:cNvSpPr>
            <a:spLocks noGrp="1"/>
          </p:cNvSpPr>
          <p:nvPr>
            <p:ph type="pic" sz="quarter" idx="14" hasCustomPrompt="1"/>
          </p:nvPr>
        </p:nvSpPr>
        <p:spPr>
          <a:xfrm>
            <a:off x="4064000" y="3429000"/>
            <a:ext cx="4064000" cy="3429000"/>
          </a:xfrm>
          <a:prstGeom prst="rect">
            <a:avLst/>
          </a:prstGeom>
          <a:noFill/>
        </p:spPr>
        <p:txBody>
          <a:bodyPr wrap="square" lIns="0" tIns="324000" anchor="t" anchorCtr="0">
            <a:noAutofit/>
          </a:bodyPr>
          <a:lstStyle>
            <a:lvl1pPr marL="0" indent="0" algn="ctr">
              <a:buNone/>
              <a:defRPr sz="1800"/>
            </a:lvl1pPr>
          </a:lstStyle>
          <a:p>
            <a:r>
              <a:rPr lang="en-GB" dirty="0"/>
              <a:t>Add Image</a:t>
            </a:r>
            <a:endParaRPr lang="en-GB"/>
          </a:p>
        </p:txBody>
      </p:sp>
      <p:sp>
        <p:nvSpPr>
          <p:cNvPr id="5" name="Picture Placeholder 4"/>
          <p:cNvSpPr>
            <a:spLocks noGrp="1"/>
          </p:cNvSpPr>
          <p:nvPr>
            <p:ph type="pic" sz="quarter" idx="15" hasCustomPrompt="1"/>
          </p:nvPr>
        </p:nvSpPr>
        <p:spPr>
          <a:xfrm>
            <a:off x="8128000" y="3429000"/>
            <a:ext cx="4064000" cy="3429000"/>
          </a:xfrm>
          <a:prstGeom prst="rect">
            <a:avLst/>
          </a:prstGeom>
          <a:noFill/>
        </p:spPr>
        <p:txBody>
          <a:bodyPr wrap="square" lIns="0" tIns="324000" anchor="t" anchorCtr="0">
            <a:noAutofit/>
          </a:bodyPr>
          <a:lstStyle>
            <a:lvl1pPr marL="0" indent="0" algn="ctr">
              <a:buNone/>
              <a:defRPr sz="1800"/>
            </a:lvl1pPr>
          </a:lstStyle>
          <a:p>
            <a:r>
              <a:rPr lang="en-GB" dirty="0"/>
              <a:t>Add Image</a:t>
            </a:r>
            <a:endParaRPr lang="en-GB"/>
          </a:p>
        </p:txBody>
      </p:sp>
      <p:sp>
        <p:nvSpPr>
          <p:cNvPr id="9" name="Picture Placeholder 4"/>
          <p:cNvSpPr>
            <a:spLocks noGrp="1"/>
          </p:cNvSpPr>
          <p:nvPr>
            <p:ph type="pic" sz="quarter" idx="16" hasCustomPrompt="1"/>
          </p:nvPr>
        </p:nvSpPr>
        <p:spPr>
          <a:xfrm>
            <a:off x="0" y="0"/>
            <a:ext cx="4064000" cy="3429000"/>
          </a:xfrm>
          <a:prstGeom prst="rect">
            <a:avLst/>
          </a:prstGeom>
          <a:noFill/>
        </p:spPr>
        <p:txBody>
          <a:bodyPr wrap="square" lIns="0" tIns="324000" anchor="t" anchorCtr="0">
            <a:noAutofit/>
          </a:bodyPr>
          <a:lstStyle>
            <a:lvl1pPr marL="0" indent="0" algn="ctr">
              <a:buNone/>
              <a:defRPr sz="1800"/>
            </a:lvl1pPr>
          </a:lstStyle>
          <a:p>
            <a:r>
              <a:rPr lang="en-GB" dirty="0"/>
              <a:t>Add Image</a:t>
            </a:r>
            <a:endParaRPr lang="en-GB"/>
          </a:p>
        </p:txBody>
      </p:sp>
      <p:sp>
        <p:nvSpPr>
          <p:cNvPr id="10" name="Picture Placeholder 4"/>
          <p:cNvSpPr>
            <a:spLocks noGrp="1"/>
          </p:cNvSpPr>
          <p:nvPr>
            <p:ph type="pic" sz="quarter" idx="17" hasCustomPrompt="1"/>
          </p:nvPr>
        </p:nvSpPr>
        <p:spPr>
          <a:xfrm>
            <a:off x="4064000" y="0"/>
            <a:ext cx="4064000" cy="3429000"/>
          </a:xfrm>
          <a:prstGeom prst="rect">
            <a:avLst/>
          </a:prstGeom>
          <a:noFill/>
        </p:spPr>
        <p:txBody>
          <a:bodyPr wrap="square" lIns="0" tIns="324000" anchor="t" anchorCtr="0">
            <a:noAutofit/>
          </a:bodyPr>
          <a:lstStyle>
            <a:lvl1pPr marL="0" indent="0" algn="ctr">
              <a:buNone/>
              <a:defRPr sz="1800"/>
            </a:lvl1pPr>
          </a:lstStyle>
          <a:p>
            <a:r>
              <a:rPr lang="en-GB" dirty="0"/>
              <a:t>Add Image</a:t>
            </a:r>
            <a:endParaRPr lang="en-GB"/>
          </a:p>
        </p:txBody>
      </p:sp>
      <p:sp>
        <p:nvSpPr>
          <p:cNvPr id="11" name="Picture Placeholder 4"/>
          <p:cNvSpPr>
            <a:spLocks noGrp="1"/>
          </p:cNvSpPr>
          <p:nvPr>
            <p:ph type="pic" sz="quarter" idx="18" hasCustomPrompt="1"/>
          </p:nvPr>
        </p:nvSpPr>
        <p:spPr>
          <a:xfrm>
            <a:off x="8128000" y="0"/>
            <a:ext cx="4064000" cy="3429000"/>
          </a:xfrm>
          <a:prstGeom prst="rect">
            <a:avLst/>
          </a:prstGeom>
          <a:noFill/>
        </p:spPr>
        <p:txBody>
          <a:bodyPr wrap="square" lIns="0" tIns="324000" anchor="t" anchorCtr="0">
            <a:noAutofit/>
          </a:bodyPr>
          <a:lstStyle>
            <a:lvl1pPr marL="0" indent="0" algn="ctr">
              <a:buNone/>
              <a:defRPr sz="1800"/>
            </a:lvl1pPr>
          </a:lstStyle>
          <a:p>
            <a:r>
              <a:rPr lang="en-GB" dirty="0"/>
              <a:t>Add Image</a:t>
            </a:r>
            <a:endParaRPr lang="en-GB"/>
          </a:p>
        </p:txBody>
      </p:sp>
      <p:sp>
        <p:nvSpPr>
          <p:cNvPr id="2" name="Guides" hidden="1">
            <a:extLst>
              <a:ext uri="{FF2B5EF4-FFF2-40B4-BE49-F238E27FC236}">
                <a16:creationId xmlns:a16="http://schemas.microsoft.com/office/drawing/2014/main" id="{02A82A8C-8EE1-4026-A0D8-EFBC69EF94CA}"/>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2" name="Text Placeholder 9">
            <a:extLst>
              <a:ext uri="{FF2B5EF4-FFF2-40B4-BE49-F238E27FC236}">
                <a16:creationId xmlns:a16="http://schemas.microsoft.com/office/drawing/2014/main" id="{092087FD-E18B-4234-BD1C-1491E8785038}"/>
              </a:ext>
            </a:extLst>
          </p:cNvPr>
          <p:cNvSpPr>
            <a:spLocks noGrp="1"/>
          </p:cNvSpPr>
          <p:nvPr>
            <p:ph type="body" sz="quarter" idx="19" hasCustomPrompt="1"/>
          </p:nvPr>
        </p:nvSpPr>
        <p:spPr>
          <a:xfrm>
            <a:off x="1485327" y="1522346"/>
            <a:ext cx="1093350" cy="384309"/>
          </a:xfrm>
          <a:solidFill>
            <a:schemeClr val="bg1"/>
          </a:solidFill>
        </p:spPr>
        <p:txBody>
          <a:bodyPr wrap="none" lIns="108000" tIns="108000" rIns="108000" bIns="108000" anchor="ctr" anchorCtr="0">
            <a:spAutoFit/>
          </a:bodyPr>
          <a:lstStyle>
            <a:lvl1pPr marL="0" indent="0" algn="ctr">
              <a:buNone/>
              <a:defRPr sz="1200" b="1" cap="all" baseline="0">
                <a:solidFill>
                  <a:schemeClr val="tx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portfolio</a:t>
            </a:r>
          </a:p>
        </p:txBody>
      </p:sp>
      <p:sp>
        <p:nvSpPr>
          <p:cNvPr id="13" name="Text Placeholder 9">
            <a:extLst>
              <a:ext uri="{FF2B5EF4-FFF2-40B4-BE49-F238E27FC236}">
                <a16:creationId xmlns:a16="http://schemas.microsoft.com/office/drawing/2014/main" id="{B5B41329-9EED-4390-AC03-0B785D3B5128}"/>
              </a:ext>
            </a:extLst>
          </p:cNvPr>
          <p:cNvSpPr>
            <a:spLocks noGrp="1"/>
          </p:cNvSpPr>
          <p:nvPr>
            <p:ph type="body" sz="quarter" idx="20" hasCustomPrompt="1"/>
          </p:nvPr>
        </p:nvSpPr>
        <p:spPr>
          <a:xfrm>
            <a:off x="5549323" y="1522346"/>
            <a:ext cx="1093350" cy="384309"/>
          </a:xfrm>
          <a:solidFill>
            <a:schemeClr val="bg1"/>
          </a:solidFill>
        </p:spPr>
        <p:txBody>
          <a:bodyPr wrap="none" lIns="108000" tIns="108000" rIns="108000" bIns="108000" anchor="ctr" anchorCtr="0">
            <a:spAutoFit/>
          </a:bodyPr>
          <a:lstStyle>
            <a:lvl1pPr marL="0" indent="0" algn="ctr">
              <a:buNone/>
              <a:defRPr sz="1200" b="1" cap="all" baseline="0">
                <a:solidFill>
                  <a:schemeClr val="tx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portfolio</a:t>
            </a:r>
          </a:p>
        </p:txBody>
      </p:sp>
      <p:sp>
        <p:nvSpPr>
          <p:cNvPr id="14" name="Text Placeholder 9">
            <a:extLst>
              <a:ext uri="{FF2B5EF4-FFF2-40B4-BE49-F238E27FC236}">
                <a16:creationId xmlns:a16="http://schemas.microsoft.com/office/drawing/2014/main" id="{40002726-203E-4C2A-AEC3-5324DE7546A1}"/>
              </a:ext>
            </a:extLst>
          </p:cNvPr>
          <p:cNvSpPr>
            <a:spLocks noGrp="1"/>
          </p:cNvSpPr>
          <p:nvPr>
            <p:ph type="body" sz="quarter" idx="21" hasCustomPrompt="1"/>
          </p:nvPr>
        </p:nvSpPr>
        <p:spPr>
          <a:xfrm>
            <a:off x="9613323" y="1526788"/>
            <a:ext cx="1093350" cy="384309"/>
          </a:xfrm>
          <a:solidFill>
            <a:schemeClr val="bg1"/>
          </a:solidFill>
        </p:spPr>
        <p:txBody>
          <a:bodyPr wrap="none" lIns="108000" tIns="108000" rIns="108000" bIns="108000" anchor="ctr" anchorCtr="0">
            <a:spAutoFit/>
          </a:bodyPr>
          <a:lstStyle>
            <a:lvl1pPr marL="0" indent="0" algn="ctr">
              <a:buNone/>
              <a:defRPr sz="1200" b="1" cap="all" baseline="0">
                <a:solidFill>
                  <a:schemeClr val="tx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portfolio</a:t>
            </a:r>
          </a:p>
        </p:txBody>
      </p:sp>
      <p:sp>
        <p:nvSpPr>
          <p:cNvPr id="15" name="Text Placeholder 9">
            <a:extLst>
              <a:ext uri="{FF2B5EF4-FFF2-40B4-BE49-F238E27FC236}">
                <a16:creationId xmlns:a16="http://schemas.microsoft.com/office/drawing/2014/main" id="{4990AD05-FAFC-42BC-B499-9E9F6F96520C}"/>
              </a:ext>
            </a:extLst>
          </p:cNvPr>
          <p:cNvSpPr>
            <a:spLocks noGrp="1"/>
          </p:cNvSpPr>
          <p:nvPr>
            <p:ph type="body" sz="quarter" idx="22" hasCustomPrompt="1"/>
          </p:nvPr>
        </p:nvSpPr>
        <p:spPr>
          <a:xfrm>
            <a:off x="1485325" y="4951345"/>
            <a:ext cx="1093350" cy="384309"/>
          </a:xfrm>
          <a:solidFill>
            <a:schemeClr val="bg1"/>
          </a:solidFill>
        </p:spPr>
        <p:txBody>
          <a:bodyPr wrap="none" lIns="108000" tIns="108000" rIns="108000" bIns="108000" anchor="ctr" anchorCtr="0">
            <a:spAutoFit/>
          </a:bodyPr>
          <a:lstStyle>
            <a:lvl1pPr marL="0" indent="0" algn="ctr">
              <a:buNone/>
              <a:defRPr sz="1200" b="1" cap="all" baseline="0">
                <a:solidFill>
                  <a:schemeClr val="tx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portfolio</a:t>
            </a:r>
          </a:p>
        </p:txBody>
      </p:sp>
      <p:sp>
        <p:nvSpPr>
          <p:cNvPr id="16" name="Text Placeholder 9">
            <a:extLst>
              <a:ext uri="{FF2B5EF4-FFF2-40B4-BE49-F238E27FC236}">
                <a16:creationId xmlns:a16="http://schemas.microsoft.com/office/drawing/2014/main" id="{7D257C35-C5B7-4BD8-8FDC-B2A0BDBE78F3}"/>
              </a:ext>
            </a:extLst>
          </p:cNvPr>
          <p:cNvSpPr>
            <a:spLocks noGrp="1"/>
          </p:cNvSpPr>
          <p:nvPr>
            <p:ph type="body" sz="quarter" idx="23" hasCustomPrompt="1"/>
          </p:nvPr>
        </p:nvSpPr>
        <p:spPr>
          <a:xfrm>
            <a:off x="5549323" y="4951344"/>
            <a:ext cx="1093350" cy="384309"/>
          </a:xfrm>
          <a:solidFill>
            <a:schemeClr val="bg1"/>
          </a:solidFill>
        </p:spPr>
        <p:txBody>
          <a:bodyPr wrap="none" lIns="108000" tIns="108000" rIns="108000" bIns="108000" anchor="ctr" anchorCtr="0">
            <a:spAutoFit/>
          </a:bodyPr>
          <a:lstStyle>
            <a:lvl1pPr marL="0" indent="0" algn="ctr">
              <a:buNone/>
              <a:defRPr sz="1200" b="1" cap="all" baseline="0">
                <a:solidFill>
                  <a:schemeClr val="tx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portfolio</a:t>
            </a:r>
          </a:p>
        </p:txBody>
      </p:sp>
      <p:sp>
        <p:nvSpPr>
          <p:cNvPr id="17" name="Text Placeholder 9">
            <a:extLst>
              <a:ext uri="{FF2B5EF4-FFF2-40B4-BE49-F238E27FC236}">
                <a16:creationId xmlns:a16="http://schemas.microsoft.com/office/drawing/2014/main" id="{97A7D3D7-46E6-4F16-92A7-1FAE5BB659A6}"/>
              </a:ext>
            </a:extLst>
          </p:cNvPr>
          <p:cNvSpPr>
            <a:spLocks noGrp="1"/>
          </p:cNvSpPr>
          <p:nvPr>
            <p:ph type="body" sz="quarter" idx="24" hasCustomPrompt="1"/>
          </p:nvPr>
        </p:nvSpPr>
        <p:spPr>
          <a:xfrm>
            <a:off x="9613323" y="4955788"/>
            <a:ext cx="1093350" cy="384309"/>
          </a:xfrm>
          <a:solidFill>
            <a:schemeClr val="bg1"/>
          </a:solidFill>
        </p:spPr>
        <p:txBody>
          <a:bodyPr wrap="none" lIns="108000" tIns="108000" rIns="108000" bIns="108000" anchor="ctr" anchorCtr="0">
            <a:spAutoFit/>
          </a:bodyPr>
          <a:lstStyle>
            <a:lvl1pPr marL="0" indent="0" algn="ctr">
              <a:buNone/>
              <a:defRPr sz="1200" b="1" cap="all" baseline="0">
                <a:solidFill>
                  <a:schemeClr val="tx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portfolio</a:t>
            </a:r>
          </a:p>
        </p:txBody>
      </p:sp>
    </p:spTree>
    <p:extLst>
      <p:ext uri="{BB962C8B-B14F-4D97-AF65-F5344CB8AC3E}">
        <p14:creationId xmlns:p14="http://schemas.microsoft.com/office/powerpoint/2010/main" val="1203292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_Large Picture_White">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C605CCA1-1FAA-478A-8F7B-9E1DD5D7384C}"/>
              </a:ext>
            </a:extLst>
          </p:cNvPr>
          <p:cNvSpPr>
            <a:spLocks noGrp="1"/>
          </p:cNvSpPr>
          <p:nvPr>
            <p:ph type="pic" sz="quarter" idx="17" hasCustomPrompt="1"/>
          </p:nvPr>
        </p:nvSpPr>
        <p:spPr>
          <a:xfrm>
            <a:off x="0" y="-2"/>
            <a:ext cx="12192000" cy="5055078"/>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5" name="Text Placeholder 4">
            <a:extLst>
              <a:ext uri="{FF2B5EF4-FFF2-40B4-BE49-F238E27FC236}">
                <a16:creationId xmlns:a16="http://schemas.microsoft.com/office/drawing/2014/main" id="{8340455C-1392-44C3-997F-DA1CA4CD2B02}"/>
              </a:ext>
            </a:extLst>
          </p:cNvPr>
          <p:cNvSpPr>
            <a:spLocks noGrp="1"/>
          </p:cNvSpPr>
          <p:nvPr>
            <p:ph type="body" sz="quarter" idx="10" hasCustomPrompt="1"/>
          </p:nvPr>
        </p:nvSpPr>
        <p:spPr>
          <a:xfrm>
            <a:off x="1219199" y="1039813"/>
            <a:ext cx="6329083" cy="2389187"/>
          </a:xfrm>
          <a:prstGeom prst="rect">
            <a:avLst/>
          </a:prstGeom>
        </p:spPr>
        <p:txBody>
          <a:bodyPr lIns="0" tIns="0" rIns="0" bIns="0">
            <a:noAutofit/>
          </a:bodyPr>
          <a:lstStyle>
            <a:lvl1pPr marL="0" indent="0">
              <a:buNone/>
              <a:defRPr sz="8000">
                <a:solidFill>
                  <a:schemeClr val="tx1"/>
                </a:solidFill>
                <a:highlight>
                  <a:srgbClr val="FFFFFF"/>
                </a:highlight>
                <a:latin typeface="+mj-lt"/>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add title</a:t>
            </a:r>
            <a:endParaRPr lang="en-GB"/>
          </a:p>
        </p:txBody>
      </p:sp>
      <p:sp>
        <p:nvSpPr>
          <p:cNvPr id="2" name="Guides">
            <a:extLst>
              <a:ext uri="{FF2B5EF4-FFF2-40B4-BE49-F238E27FC236}">
                <a16:creationId xmlns:a16="http://schemas.microsoft.com/office/drawing/2014/main" id="{4E5D4448-38BE-4FDE-A7E4-3E9C4C1A8571}"/>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1610389340" name="AYLogo" descr="{&quot;templafy&quot;:{&quot;id&quot;:&quot;c1be8d56-06b2-4640-8da6-c51f2bc412e6&quot;}}"/>
          <p:cNvPicPr>
            <a:picLocks noChangeAspect="1"/>
          </p:cNvPicPr>
          <p:nvPr/>
        </p:nvPicPr>
        <p:blipFill>
          <a:blip r:embed="rId3"/>
          <a:stretch>
            <a:fillRect/>
          </a:stretch>
        </p:blipFill>
        <p:spPr>
          <a:xfrm>
            <a:off x="10459336" y="5662339"/>
            <a:ext cx="1359108" cy="828000"/>
          </a:xfrm>
          <a:prstGeom prst="rect">
            <a:avLst/>
          </a:prstGeom>
        </p:spPr>
      </p:pic>
      <p:pic>
        <p:nvPicPr>
          <p:cNvPr id="1567494540" name="AYIMLogo" descr="{&quot;templafy&quot;:{&quot;id&quot;:&quot;d0b1fea5-a5fe-466e-8a9e-f820d70b1605&quot;}}" hidden="1"/>
          <p:cNvPicPr>
            <a:picLocks noChangeAspect="1"/>
          </p:cNvPicPr>
          <p:nvPr/>
        </p:nvPicPr>
        <p:blipFill>
          <a:blip r:embed="rId3"/>
          <a:stretch>
            <a:fillRect/>
          </a:stretch>
        </p:blipFill>
        <p:spPr>
          <a:xfrm>
            <a:off x="8832336" y="5670075"/>
            <a:ext cx="1359108" cy="828000"/>
          </a:xfrm>
          <a:prstGeom prst="rect">
            <a:avLst/>
          </a:prstGeom>
        </p:spPr>
      </p:pic>
    </p:spTree>
    <p:extLst>
      <p:ext uri="{BB962C8B-B14F-4D97-AF65-F5344CB8AC3E}">
        <p14:creationId xmlns:p14="http://schemas.microsoft.com/office/powerpoint/2010/main" val="2242545272"/>
      </p:ext>
    </p:extLst>
  </p:cSld>
  <p:clrMapOvr>
    <a:masterClrMapping/>
  </p:clrMapOvr>
  <p:extLst>
    <p:ext uri="{DCECCB84-F9BA-43D5-87BE-67443E8EF086}">
      <p15:sldGuideLst xmlns:p15="http://schemas.microsoft.com/office/powerpoint/2012/main">
        <p15:guide id="1" orient="horz" pos="655">
          <p15:clr>
            <a:srgbClr val="717275"/>
          </p15:clr>
        </p15:guide>
        <p15:guide id="2" orient="horz" pos="1562">
          <p15:clr>
            <a:srgbClr val="717275"/>
          </p15:clr>
        </p15:guide>
        <p15:guide id="3" orient="horz" pos="1680">
          <p15:clr>
            <a:srgbClr val="FF96FF"/>
          </p15:clr>
        </p15:guide>
        <p15:guide id="4" orient="horz" pos="3979">
          <p15:clr>
            <a:srgbClr val="FF96FF"/>
          </p15:clr>
        </p15:guide>
        <p15:guide id="5" pos="768">
          <p15:clr>
            <a:srgbClr val="FF96FF"/>
          </p15:clr>
        </p15:guide>
        <p15:guide id="6" pos="6911">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con">
    <p:spTree>
      <p:nvGrpSpPr>
        <p:cNvPr id="1" name=""/>
        <p:cNvGrpSpPr/>
        <p:nvPr/>
      </p:nvGrpSpPr>
      <p:grpSpPr>
        <a:xfrm>
          <a:off x="0" y="0"/>
          <a:ext cx="0" cy="0"/>
          <a:chOff x="0" y="0"/>
          <a:chExt cx="0" cy="0"/>
        </a:xfrm>
      </p:grpSpPr>
      <p:sp>
        <p:nvSpPr>
          <p:cNvPr id="2" name="Guides" hidden="1">
            <a:extLst>
              <a:ext uri="{FF2B5EF4-FFF2-40B4-BE49-F238E27FC236}">
                <a16:creationId xmlns:a16="http://schemas.microsoft.com/office/drawing/2014/main" id="{766EF386-4FE9-4CEA-99BF-EBAD6E40CAC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2">
            <a:extLst>
              <a:ext uri="{FF2B5EF4-FFF2-40B4-BE49-F238E27FC236}">
                <a16:creationId xmlns:a16="http://schemas.microsoft.com/office/drawing/2014/main" id="{DD0E5AA5-1C9C-49B7-A60B-DF5F4273832F}"/>
              </a:ext>
            </a:extLst>
          </p:cNvPr>
          <p:cNvSpPr>
            <a:spLocks noGrp="1"/>
          </p:cNvSpPr>
          <p:nvPr>
            <p:ph type="title"/>
          </p:nvPr>
        </p:nvSpPr>
        <p:spPr>
          <a:xfrm>
            <a:off x="1219200" y="1926345"/>
            <a:ext cx="3194305" cy="3108951"/>
          </a:xfrm>
        </p:spPr>
        <p:txBody>
          <a:bodyPr/>
          <a:lstStyle/>
          <a:p>
            <a:r>
              <a:rPr lang="en-GB" dirty="0"/>
              <a:t>Click to edit Master title style</a:t>
            </a:r>
          </a:p>
        </p:txBody>
      </p:sp>
      <p:sp>
        <p:nvSpPr>
          <p:cNvPr id="6" name="Text Placeholder 26">
            <a:extLst>
              <a:ext uri="{FF2B5EF4-FFF2-40B4-BE49-F238E27FC236}">
                <a16:creationId xmlns:a16="http://schemas.microsoft.com/office/drawing/2014/main" id="{858A4E21-728C-4767-B032-C61551427D07}"/>
              </a:ext>
            </a:extLst>
          </p:cNvPr>
          <p:cNvSpPr>
            <a:spLocks noGrp="1"/>
          </p:cNvSpPr>
          <p:nvPr>
            <p:ph type="body" sz="quarter" idx="13" hasCustomPrompt="1"/>
          </p:nvPr>
        </p:nvSpPr>
        <p:spPr>
          <a:xfrm>
            <a:off x="6766560" y="816280"/>
            <a:ext cx="4009084" cy="434975"/>
          </a:xfrm>
        </p:spPr>
        <p:txBody>
          <a:bodyPr lIns="0">
            <a:noAutofit/>
          </a:bodyPr>
          <a:lstStyle>
            <a:lvl1pPr marL="0" inden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7" name="Text Placeholder 28">
            <a:extLst>
              <a:ext uri="{FF2B5EF4-FFF2-40B4-BE49-F238E27FC236}">
                <a16:creationId xmlns:a16="http://schemas.microsoft.com/office/drawing/2014/main" id="{1311A0E2-76ED-45F9-B34C-18A74B19E4FC}"/>
              </a:ext>
            </a:extLst>
          </p:cNvPr>
          <p:cNvSpPr>
            <a:spLocks noGrp="1"/>
          </p:cNvSpPr>
          <p:nvPr>
            <p:ph type="body" sz="quarter" idx="14"/>
          </p:nvPr>
        </p:nvSpPr>
        <p:spPr>
          <a:xfrm>
            <a:off x="6766560" y="1250896"/>
            <a:ext cx="4009084" cy="1241568"/>
          </a:xfrm>
        </p:spPr>
        <p:txBody>
          <a:bodyPr lIns="0">
            <a:noAutofit/>
          </a:bodyPr>
          <a:lstStyle>
            <a:lvl1pPr>
              <a:defRPr sz="1400"/>
            </a:lvl1pPr>
            <a:lvl2pPr>
              <a:defRPr sz="1200"/>
            </a:lvl2pPr>
            <a:lvl3pPr>
              <a:defRPr sz="1200"/>
            </a:lvl3pPr>
            <a:lvl4pPr>
              <a:defRPr sz="1100"/>
            </a:lvl4pPr>
            <a:lvl5pPr>
              <a:defRPr sz="105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8" name="Text Placeholder 26">
            <a:extLst>
              <a:ext uri="{FF2B5EF4-FFF2-40B4-BE49-F238E27FC236}">
                <a16:creationId xmlns:a16="http://schemas.microsoft.com/office/drawing/2014/main" id="{B88C5736-AFBB-4E0E-885A-3E7289A5B070}"/>
              </a:ext>
            </a:extLst>
          </p:cNvPr>
          <p:cNvSpPr>
            <a:spLocks noGrp="1"/>
          </p:cNvSpPr>
          <p:nvPr>
            <p:ph type="body" sz="quarter" idx="15" hasCustomPrompt="1"/>
          </p:nvPr>
        </p:nvSpPr>
        <p:spPr>
          <a:xfrm>
            <a:off x="6766560" y="2648623"/>
            <a:ext cx="4009084" cy="434975"/>
          </a:xfrm>
        </p:spPr>
        <p:txBody>
          <a:bodyPr lIns="0">
            <a:noAutofit/>
          </a:bodyPr>
          <a:lstStyle>
            <a:lvl1pPr marL="0" inden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9" name="Text Placeholder 28">
            <a:extLst>
              <a:ext uri="{FF2B5EF4-FFF2-40B4-BE49-F238E27FC236}">
                <a16:creationId xmlns:a16="http://schemas.microsoft.com/office/drawing/2014/main" id="{3A5015B0-5E5C-4633-9D79-0E0F2AF500CE}"/>
              </a:ext>
            </a:extLst>
          </p:cNvPr>
          <p:cNvSpPr>
            <a:spLocks noGrp="1"/>
          </p:cNvSpPr>
          <p:nvPr>
            <p:ph type="body" sz="quarter" idx="16"/>
          </p:nvPr>
        </p:nvSpPr>
        <p:spPr>
          <a:xfrm>
            <a:off x="6766560" y="3083239"/>
            <a:ext cx="4009084" cy="1241568"/>
          </a:xfrm>
        </p:spPr>
        <p:txBody>
          <a:bodyPr lIns="0">
            <a:noAutofit/>
          </a:bodyPr>
          <a:lstStyle>
            <a:lvl1pPr>
              <a:defRPr sz="1400"/>
            </a:lvl1pPr>
            <a:lvl2pPr>
              <a:defRPr sz="1200"/>
            </a:lvl2pPr>
            <a:lvl3pPr>
              <a:defRPr sz="1200"/>
            </a:lvl3pPr>
            <a:lvl4pPr>
              <a:defRPr sz="1100"/>
            </a:lvl4pPr>
            <a:lvl5pPr>
              <a:defRPr sz="105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10" name="Text Placeholder 9">
            <a:extLst>
              <a:ext uri="{FF2B5EF4-FFF2-40B4-BE49-F238E27FC236}">
                <a16:creationId xmlns:a16="http://schemas.microsoft.com/office/drawing/2014/main" id="{03EABE29-B2AE-48F8-8B91-6CDBF6F185B9}"/>
              </a:ext>
            </a:extLst>
          </p:cNvPr>
          <p:cNvSpPr>
            <a:spLocks noGrp="1"/>
          </p:cNvSpPr>
          <p:nvPr>
            <p:ph type="body" sz="quarter" idx="18" hasCustomPrompt="1"/>
          </p:nvPr>
        </p:nvSpPr>
        <p:spPr>
          <a:xfrm>
            <a:off x="1219200" y="5464059"/>
            <a:ext cx="1676842" cy="384309"/>
          </a:xfrm>
          <a:solidFill>
            <a:schemeClr val="tx1"/>
          </a:solidFill>
        </p:spPr>
        <p:txBody>
          <a:bodyPr wrap="none" lIns="108000" tIns="108000" rIns="108000" bIns="108000" anchor="ctr" anchorCtr="0">
            <a:spAutoFit/>
          </a:bodyPr>
          <a:lstStyle>
            <a:lvl1pPr marL="0" indent="0" algn="l">
              <a:buNone/>
              <a:defRPr sz="1200" cap="all" baseline="0">
                <a:solidFill>
                  <a:schemeClr val="bg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How did we do it?</a:t>
            </a:r>
          </a:p>
        </p:txBody>
      </p:sp>
      <p:sp>
        <p:nvSpPr>
          <p:cNvPr id="11" name="Text Placeholder 26">
            <a:extLst>
              <a:ext uri="{FF2B5EF4-FFF2-40B4-BE49-F238E27FC236}">
                <a16:creationId xmlns:a16="http://schemas.microsoft.com/office/drawing/2014/main" id="{41102A8A-8082-4264-AAB5-65104ADC160D}"/>
              </a:ext>
            </a:extLst>
          </p:cNvPr>
          <p:cNvSpPr>
            <a:spLocks noGrp="1"/>
          </p:cNvSpPr>
          <p:nvPr>
            <p:ph type="body" sz="quarter" idx="19" hasCustomPrompt="1"/>
          </p:nvPr>
        </p:nvSpPr>
        <p:spPr>
          <a:xfrm>
            <a:off x="6766560" y="4539254"/>
            <a:ext cx="4009084" cy="434975"/>
          </a:xfrm>
        </p:spPr>
        <p:txBody>
          <a:bodyPr lIns="0">
            <a:noAutofit/>
          </a:bodyPr>
          <a:lstStyle>
            <a:lvl1pPr marL="0" indent="0">
              <a:buNone/>
              <a:defRPr sz="1800" b="1"/>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Click to add title</a:t>
            </a:r>
          </a:p>
        </p:txBody>
      </p:sp>
      <p:sp>
        <p:nvSpPr>
          <p:cNvPr id="12" name="Text Placeholder 28">
            <a:extLst>
              <a:ext uri="{FF2B5EF4-FFF2-40B4-BE49-F238E27FC236}">
                <a16:creationId xmlns:a16="http://schemas.microsoft.com/office/drawing/2014/main" id="{32513532-4CD9-42D3-941B-63898EC5E081}"/>
              </a:ext>
            </a:extLst>
          </p:cNvPr>
          <p:cNvSpPr>
            <a:spLocks noGrp="1"/>
          </p:cNvSpPr>
          <p:nvPr>
            <p:ph type="body" sz="quarter" idx="20"/>
          </p:nvPr>
        </p:nvSpPr>
        <p:spPr>
          <a:xfrm>
            <a:off x="6766560" y="4973870"/>
            <a:ext cx="4009084" cy="1241568"/>
          </a:xfrm>
        </p:spPr>
        <p:txBody>
          <a:bodyPr lIns="0">
            <a:noAutofit/>
          </a:bodyPr>
          <a:lstStyle>
            <a:lvl1pPr>
              <a:defRPr sz="1400"/>
            </a:lvl1pPr>
            <a:lvl2pPr>
              <a:defRPr sz="1200"/>
            </a:lvl2pPr>
            <a:lvl3pPr>
              <a:defRPr sz="1200"/>
            </a:lvl3pPr>
            <a:lvl4pPr>
              <a:defRPr sz="1100"/>
            </a:lvl4pPr>
            <a:lvl5pPr>
              <a:defRPr sz="105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Tree>
    <p:extLst>
      <p:ext uri="{BB962C8B-B14F-4D97-AF65-F5344CB8AC3E}">
        <p14:creationId xmlns:p14="http://schemas.microsoft.com/office/powerpoint/2010/main" val="1582621924"/>
      </p:ext>
    </p:extLst>
  </p:cSld>
  <p:clrMapOvr>
    <a:masterClrMapping/>
  </p:clrMapOvr>
  <p:extLst>
    <p:ext uri="{DCECCB84-F9BA-43D5-87BE-67443E8EF086}">
      <p15:sldGuideLst xmlns:p15="http://schemas.microsoft.com/office/powerpoint/2012/main">
        <p15:guide id="1" orient="horz" pos="655" userDrawn="1">
          <p15:clr>
            <a:srgbClr val="717275"/>
          </p15:clr>
        </p15:guide>
        <p15:guide id="2" orient="horz" pos="1562" userDrawn="1">
          <p15:clr>
            <a:srgbClr val="717275"/>
          </p15:clr>
        </p15:guide>
        <p15:guide id="3" orient="horz" pos="1680" userDrawn="1">
          <p15:clr>
            <a:srgbClr val="FF96FF"/>
          </p15:clr>
        </p15:guide>
        <p15:guide id="4" orient="horz" pos="3979" userDrawn="1">
          <p15:clr>
            <a:srgbClr val="FF96FF"/>
          </p15:clr>
        </p15:guide>
        <p15:guide id="5" pos="768" userDrawn="1">
          <p15:clr>
            <a:srgbClr val="FF96FF"/>
          </p15:clr>
        </p15:guide>
        <p15:guide id="6" pos="6911" userDrawn="1">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ps / Grapica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24D18-607D-499A-822A-CB4211A9C63C}"/>
              </a:ext>
            </a:extLst>
          </p:cNvPr>
          <p:cNvSpPr>
            <a:spLocks noGrp="1"/>
          </p:cNvSpPr>
          <p:nvPr>
            <p:ph type="title" hasCustomPrompt="1"/>
          </p:nvPr>
        </p:nvSpPr>
        <p:spPr>
          <a:xfrm>
            <a:off x="1219200" y="1873682"/>
            <a:ext cx="4876799" cy="793318"/>
          </a:xfrm>
        </p:spPr>
        <p:txBody>
          <a:bodyPr/>
          <a:lstStyle>
            <a:lvl1pPr>
              <a:defRPr sz="4000"/>
            </a:lvl1pPr>
          </a:lstStyle>
          <a:p>
            <a:r>
              <a:rPr lang="en-GB" dirty="0"/>
              <a:t>Title</a:t>
            </a:r>
          </a:p>
        </p:txBody>
      </p:sp>
      <p:sp>
        <p:nvSpPr>
          <p:cNvPr id="10" name="Text Placeholder 9">
            <a:extLst>
              <a:ext uri="{FF2B5EF4-FFF2-40B4-BE49-F238E27FC236}">
                <a16:creationId xmlns:a16="http://schemas.microsoft.com/office/drawing/2014/main" id="{250C562D-5B8B-483A-B0C0-015D591095F2}"/>
              </a:ext>
            </a:extLst>
          </p:cNvPr>
          <p:cNvSpPr>
            <a:spLocks noGrp="1"/>
          </p:cNvSpPr>
          <p:nvPr>
            <p:ph type="body" sz="quarter" idx="10"/>
          </p:nvPr>
        </p:nvSpPr>
        <p:spPr>
          <a:xfrm>
            <a:off x="1213118" y="2735263"/>
            <a:ext cx="3816000" cy="3668016"/>
          </a:xfrm>
        </p:spPr>
        <p:txBody>
          <a:bodyPr/>
          <a:lstStyle>
            <a:lvl1pPr marL="0" indent="0">
              <a:lnSpc>
                <a:spcPct val="105000"/>
              </a:lnSpc>
              <a:buNone/>
              <a:defRPr sz="1800"/>
            </a:lvl1pPr>
            <a:lvl2pPr marL="0" indent="0">
              <a:lnSpc>
                <a:spcPct val="105000"/>
              </a:lnSpc>
              <a:buNone/>
              <a:defRPr sz="1800"/>
            </a:lvl2pPr>
            <a:lvl3pPr marL="0" indent="0">
              <a:lnSpc>
                <a:spcPct val="105000"/>
              </a:lnSpc>
              <a:buNone/>
              <a:defRPr sz="1800"/>
            </a:lvl3pPr>
            <a:lvl4pPr marL="0" indent="0">
              <a:lnSpc>
                <a:spcPct val="105000"/>
              </a:lnSpc>
              <a:buNone/>
              <a:defRPr sz="1800"/>
            </a:lvl4pPr>
            <a:lvl5pPr marL="0" indent="0">
              <a:lnSpc>
                <a:spcPct val="105000"/>
              </a:lnSpc>
              <a:buNone/>
              <a:defRPr sz="1800"/>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3" name="Guides" hidden="1">
            <a:extLst>
              <a:ext uri="{FF2B5EF4-FFF2-40B4-BE49-F238E27FC236}">
                <a16:creationId xmlns:a16="http://schemas.microsoft.com/office/drawing/2014/main" id="{51F69540-8867-4943-8E08-BB78C791B36E}"/>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7112213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x2">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2387600" y="978476"/>
            <a:ext cx="1828800" cy="21844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5544F1B8-AA44-4C28-8226-8B216535B15C}"/>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7" name="Picture Placeholder 4">
            <a:extLst>
              <a:ext uri="{FF2B5EF4-FFF2-40B4-BE49-F238E27FC236}">
                <a16:creationId xmlns:a16="http://schemas.microsoft.com/office/drawing/2014/main" id="{BA70AD6E-32BA-4AB2-BF94-752E414E8573}"/>
              </a:ext>
            </a:extLst>
          </p:cNvPr>
          <p:cNvSpPr>
            <a:spLocks noGrp="1"/>
          </p:cNvSpPr>
          <p:nvPr>
            <p:ph type="pic" sz="quarter" idx="15" hasCustomPrompt="1"/>
          </p:nvPr>
        </p:nvSpPr>
        <p:spPr>
          <a:xfrm>
            <a:off x="8155712" y="978476"/>
            <a:ext cx="1828800" cy="218440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18" name="Text Placeholder 26">
            <a:extLst>
              <a:ext uri="{FF2B5EF4-FFF2-40B4-BE49-F238E27FC236}">
                <a16:creationId xmlns:a16="http://schemas.microsoft.com/office/drawing/2014/main" id="{F5B7462C-7751-4375-B78A-2FAB2673E0A2}"/>
              </a:ext>
            </a:extLst>
          </p:cNvPr>
          <p:cNvSpPr>
            <a:spLocks noGrp="1"/>
          </p:cNvSpPr>
          <p:nvPr>
            <p:ph type="body" sz="quarter" idx="16" hasCustomPrompt="1"/>
          </p:nvPr>
        </p:nvSpPr>
        <p:spPr>
          <a:xfrm>
            <a:off x="1481069" y="3416300"/>
            <a:ext cx="3641859" cy="353985"/>
          </a:xfrm>
        </p:spPr>
        <p:txBody>
          <a:bodyPr lIns="0">
            <a:noAutofit/>
          </a:bodyPr>
          <a:lstStyle>
            <a:lvl1pPr marL="0" indent="0" algn="ctr">
              <a:buNone/>
              <a:defRPr sz="2400" b="0">
                <a:latin typeface="+mj-lt"/>
              </a:defRPr>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Name</a:t>
            </a:r>
          </a:p>
        </p:txBody>
      </p:sp>
      <p:sp>
        <p:nvSpPr>
          <p:cNvPr id="19" name="Text Placeholder 28">
            <a:extLst>
              <a:ext uri="{FF2B5EF4-FFF2-40B4-BE49-F238E27FC236}">
                <a16:creationId xmlns:a16="http://schemas.microsoft.com/office/drawing/2014/main" id="{F301E702-D80A-493B-8EBC-0D5ECCF39DB9}"/>
              </a:ext>
            </a:extLst>
          </p:cNvPr>
          <p:cNvSpPr>
            <a:spLocks noGrp="1"/>
          </p:cNvSpPr>
          <p:nvPr>
            <p:ph type="body" sz="quarter" idx="14" hasCustomPrompt="1"/>
          </p:nvPr>
        </p:nvSpPr>
        <p:spPr>
          <a:xfrm>
            <a:off x="1482696" y="3846819"/>
            <a:ext cx="3640232" cy="275479"/>
          </a:xfrm>
        </p:spPr>
        <p:txBody>
          <a:bodyPr lIns="0">
            <a:noAutofit/>
          </a:bodyPr>
          <a:lstStyle>
            <a:lvl1pPr marL="0" indent="0" algn="ctr">
              <a:buNone/>
              <a:defRPr sz="18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Job Title</a:t>
            </a:r>
          </a:p>
        </p:txBody>
      </p:sp>
      <p:sp>
        <p:nvSpPr>
          <p:cNvPr id="20" name="Text Placeholder 9">
            <a:extLst>
              <a:ext uri="{FF2B5EF4-FFF2-40B4-BE49-F238E27FC236}">
                <a16:creationId xmlns:a16="http://schemas.microsoft.com/office/drawing/2014/main" id="{FFF06065-C3E3-4135-9096-5589CC379630}"/>
              </a:ext>
            </a:extLst>
          </p:cNvPr>
          <p:cNvSpPr>
            <a:spLocks noGrp="1"/>
          </p:cNvSpPr>
          <p:nvPr>
            <p:ph type="body" sz="quarter" idx="17" hasCustomPrompt="1"/>
          </p:nvPr>
        </p:nvSpPr>
        <p:spPr>
          <a:xfrm>
            <a:off x="2511062" y="5404433"/>
            <a:ext cx="1581874" cy="380025"/>
          </a:xfrm>
          <a:solidFill>
            <a:schemeClr val="tx1"/>
          </a:solidFill>
        </p:spPr>
        <p:txBody>
          <a:bodyPr anchor="ctr" anchorCtr="0"/>
          <a:lstStyle>
            <a:lvl1pPr marL="0" indent="0" algn="ctr">
              <a:buNone/>
              <a:defRPr sz="1200" cap="all" baseline="0">
                <a:solidFill>
                  <a:schemeClr val="bg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Read BIO</a:t>
            </a:r>
          </a:p>
        </p:txBody>
      </p:sp>
      <p:sp>
        <p:nvSpPr>
          <p:cNvPr id="21" name="Text Placeholder 28">
            <a:extLst>
              <a:ext uri="{FF2B5EF4-FFF2-40B4-BE49-F238E27FC236}">
                <a16:creationId xmlns:a16="http://schemas.microsoft.com/office/drawing/2014/main" id="{9F1AA097-DB9C-4E04-A0FB-647D032368DD}"/>
              </a:ext>
            </a:extLst>
          </p:cNvPr>
          <p:cNvSpPr>
            <a:spLocks noGrp="1"/>
          </p:cNvSpPr>
          <p:nvPr>
            <p:ph type="body" sz="quarter" idx="18" hasCustomPrompt="1"/>
          </p:nvPr>
        </p:nvSpPr>
        <p:spPr>
          <a:xfrm>
            <a:off x="1481069" y="4230911"/>
            <a:ext cx="3640232" cy="1027397"/>
          </a:xfrm>
        </p:spPr>
        <p:txBody>
          <a:bodyPr lIns="0">
            <a:noAutofit/>
          </a:bodyPr>
          <a:lstStyle>
            <a:lvl1pPr marL="0" indent="0" algn="ctr">
              <a:lnSpc>
                <a:spcPct val="150000"/>
              </a:lnSpc>
              <a:spcBef>
                <a:spcPts val="0"/>
              </a:spcBef>
              <a:buNone/>
              <a:defRPr sz="14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Description</a:t>
            </a:r>
          </a:p>
        </p:txBody>
      </p:sp>
      <p:sp>
        <p:nvSpPr>
          <p:cNvPr id="22" name="Text Placeholder 26">
            <a:extLst>
              <a:ext uri="{FF2B5EF4-FFF2-40B4-BE49-F238E27FC236}">
                <a16:creationId xmlns:a16="http://schemas.microsoft.com/office/drawing/2014/main" id="{0FEC33FA-7F6E-4E90-829A-377A3085A908}"/>
              </a:ext>
            </a:extLst>
          </p:cNvPr>
          <p:cNvSpPr>
            <a:spLocks noGrp="1"/>
          </p:cNvSpPr>
          <p:nvPr>
            <p:ph type="body" sz="quarter" idx="19" hasCustomPrompt="1"/>
          </p:nvPr>
        </p:nvSpPr>
        <p:spPr>
          <a:xfrm>
            <a:off x="7249183" y="3429000"/>
            <a:ext cx="3641859" cy="353985"/>
          </a:xfrm>
        </p:spPr>
        <p:txBody>
          <a:bodyPr lIns="0">
            <a:noAutofit/>
          </a:bodyPr>
          <a:lstStyle>
            <a:lvl1pPr marL="0" indent="0" algn="ctr">
              <a:buNone/>
              <a:defRPr sz="2400" b="0">
                <a:latin typeface="+mj-lt"/>
              </a:defRPr>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Name</a:t>
            </a:r>
          </a:p>
        </p:txBody>
      </p:sp>
      <p:sp>
        <p:nvSpPr>
          <p:cNvPr id="23" name="Text Placeholder 28">
            <a:extLst>
              <a:ext uri="{FF2B5EF4-FFF2-40B4-BE49-F238E27FC236}">
                <a16:creationId xmlns:a16="http://schemas.microsoft.com/office/drawing/2014/main" id="{41B8623F-5ECD-483C-8EEE-5CD3039F3191}"/>
              </a:ext>
            </a:extLst>
          </p:cNvPr>
          <p:cNvSpPr>
            <a:spLocks noGrp="1"/>
          </p:cNvSpPr>
          <p:nvPr>
            <p:ph type="body" sz="quarter" idx="20" hasCustomPrompt="1"/>
          </p:nvPr>
        </p:nvSpPr>
        <p:spPr>
          <a:xfrm>
            <a:off x="7249996" y="3859519"/>
            <a:ext cx="3640232" cy="275479"/>
          </a:xfrm>
        </p:spPr>
        <p:txBody>
          <a:bodyPr lIns="0">
            <a:noAutofit/>
          </a:bodyPr>
          <a:lstStyle>
            <a:lvl1pPr marL="0" indent="0" algn="ctr">
              <a:buNone/>
              <a:defRPr sz="18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Job Title</a:t>
            </a:r>
          </a:p>
        </p:txBody>
      </p:sp>
      <p:sp>
        <p:nvSpPr>
          <p:cNvPr id="24" name="Text Placeholder 9">
            <a:extLst>
              <a:ext uri="{FF2B5EF4-FFF2-40B4-BE49-F238E27FC236}">
                <a16:creationId xmlns:a16="http://schemas.microsoft.com/office/drawing/2014/main" id="{2B4B8E1C-D5A1-420F-9010-D0F42CB9A175}"/>
              </a:ext>
            </a:extLst>
          </p:cNvPr>
          <p:cNvSpPr>
            <a:spLocks noGrp="1"/>
          </p:cNvSpPr>
          <p:nvPr>
            <p:ph type="body" sz="quarter" idx="21" hasCustomPrompt="1"/>
          </p:nvPr>
        </p:nvSpPr>
        <p:spPr>
          <a:xfrm>
            <a:off x="8279175" y="5417133"/>
            <a:ext cx="1581874" cy="380025"/>
          </a:xfrm>
          <a:solidFill>
            <a:schemeClr val="tx1"/>
          </a:solidFill>
        </p:spPr>
        <p:txBody>
          <a:bodyPr anchor="ctr" anchorCtr="0"/>
          <a:lstStyle>
            <a:lvl1pPr marL="0" indent="0" algn="ctr">
              <a:buNone/>
              <a:defRPr sz="1200" cap="all" baseline="0">
                <a:solidFill>
                  <a:schemeClr val="bg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Read BIO</a:t>
            </a:r>
          </a:p>
        </p:txBody>
      </p:sp>
      <p:sp>
        <p:nvSpPr>
          <p:cNvPr id="25" name="Text Placeholder 28">
            <a:extLst>
              <a:ext uri="{FF2B5EF4-FFF2-40B4-BE49-F238E27FC236}">
                <a16:creationId xmlns:a16="http://schemas.microsoft.com/office/drawing/2014/main" id="{0FCFADC5-ABE3-47A3-897A-DCE856358DAE}"/>
              </a:ext>
            </a:extLst>
          </p:cNvPr>
          <p:cNvSpPr>
            <a:spLocks noGrp="1"/>
          </p:cNvSpPr>
          <p:nvPr>
            <p:ph type="body" sz="quarter" idx="22" hasCustomPrompt="1"/>
          </p:nvPr>
        </p:nvSpPr>
        <p:spPr>
          <a:xfrm>
            <a:off x="7249996" y="4243611"/>
            <a:ext cx="3640232" cy="1027397"/>
          </a:xfrm>
        </p:spPr>
        <p:txBody>
          <a:bodyPr lIns="0">
            <a:noAutofit/>
          </a:bodyPr>
          <a:lstStyle>
            <a:lvl1pPr marL="0" indent="0" algn="ctr">
              <a:lnSpc>
                <a:spcPct val="150000"/>
              </a:lnSpc>
              <a:spcBef>
                <a:spcPts val="0"/>
              </a:spcBef>
              <a:buNone/>
              <a:defRPr sz="14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Description</a:t>
            </a:r>
          </a:p>
        </p:txBody>
      </p:sp>
    </p:spTree>
    <p:extLst>
      <p:ext uri="{BB962C8B-B14F-4D97-AF65-F5344CB8AC3E}">
        <p14:creationId xmlns:p14="http://schemas.microsoft.com/office/powerpoint/2010/main" val="1394113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x3">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267968" y="1076326"/>
            <a:ext cx="9650440" cy="1100818"/>
          </a:xfrm>
          <a:prstGeom prst="rect">
            <a:avLst/>
          </a:prstGeom>
        </p:spPr>
        <p:txBody>
          <a:bodyPr/>
          <a:lstStyle>
            <a:lvl1pPr algn="ctr">
              <a:defRPr sz="3600" spc="0">
                <a:solidFill>
                  <a:srgbClr val="000000"/>
                </a:solidFill>
              </a:defRPr>
            </a:lvl1pPr>
          </a:lstStyle>
          <a:p>
            <a:r>
              <a:rPr lang="en-GB" dirty="0"/>
              <a:t>Slide title</a:t>
            </a:r>
            <a:endParaRPr lang="en-GB"/>
          </a:p>
        </p:txBody>
      </p:sp>
      <p:sp>
        <p:nvSpPr>
          <p:cNvPr id="6" name="Picture Placeholder 4"/>
          <p:cNvSpPr>
            <a:spLocks noGrp="1"/>
          </p:cNvSpPr>
          <p:nvPr>
            <p:ph type="pic" sz="quarter" idx="14" hasCustomPrompt="1"/>
          </p:nvPr>
        </p:nvSpPr>
        <p:spPr>
          <a:xfrm>
            <a:off x="1267968" y="2177144"/>
            <a:ext cx="3035808" cy="2614312"/>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7" name="Picture Placeholder 4"/>
          <p:cNvSpPr>
            <a:spLocks noGrp="1"/>
          </p:cNvSpPr>
          <p:nvPr>
            <p:ph type="pic" sz="quarter" idx="15" hasCustomPrompt="1"/>
          </p:nvPr>
        </p:nvSpPr>
        <p:spPr>
          <a:xfrm>
            <a:off x="4578096" y="2177144"/>
            <a:ext cx="3035808" cy="2614312"/>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8" name="Picture Placeholder 4"/>
          <p:cNvSpPr>
            <a:spLocks noGrp="1"/>
          </p:cNvSpPr>
          <p:nvPr>
            <p:ph type="pic" sz="quarter" idx="16" hasCustomPrompt="1"/>
          </p:nvPr>
        </p:nvSpPr>
        <p:spPr>
          <a:xfrm>
            <a:off x="7882600" y="2177144"/>
            <a:ext cx="3035808" cy="2614312"/>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3252F327-2B10-4D50-A782-ECBB8E7D7D78}"/>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26">
            <a:extLst>
              <a:ext uri="{FF2B5EF4-FFF2-40B4-BE49-F238E27FC236}">
                <a16:creationId xmlns:a16="http://schemas.microsoft.com/office/drawing/2014/main" id="{2426061D-3FA6-40F4-ABE2-ED528B920C05}"/>
              </a:ext>
            </a:extLst>
          </p:cNvPr>
          <p:cNvSpPr>
            <a:spLocks noGrp="1"/>
          </p:cNvSpPr>
          <p:nvPr>
            <p:ph type="body" sz="quarter" idx="17" hasCustomPrompt="1"/>
          </p:nvPr>
        </p:nvSpPr>
        <p:spPr>
          <a:xfrm>
            <a:off x="1267968" y="4937712"/>
            <a:ext cx="3060000" cy="353985"/>
          </a:xfrm>
        </p:spPr>
        <p:txBody>
          <a:bodyPr lIns="0">
            <a:noAutofit/>
          </a:bodyPr>
          <a:lstStyle>
            <a:lvl1pPr marL="0" indent="0" algn="l">
              <a:buNone/>
              <a:defRPr sz="1800" b="0">
                <a:solidFill>
                  <a:schemeClr val="accent1"/>
                </a:solidFill>
                <a:latin typeface="+mj-lt"/>
              </a:defRPr>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Name</a:t>
            </a:r>
          </a:p>
        </p:txBody>
      </p:sp>
      <p:sp>
        <p:nvSpPr>
          <p:cNvPr id="10" name="Text Placeholder 28">
            <a:extLst>
              <a:ext uri="{FF2B5EF4-FFF2-40B4-BE49-F238E27FC236}">
                <a16:creationId xmlns:a16="http://schemas.microsoft.com/office/drawing/2014/main" id="{F2FC415D-AC45-41C3-BD9B-270515ED0F67}"/>
              </a:ext>
            </a:extLst>
          </p:cNvPr>
          <p:cNvSpPr>
            <a:spLocks noGrp="1"/>
          </p:cNvSpPr>
          <p:nvPr>
            <p:ph type="body" sz="quarter" idx="19" hasCustomPrompt="1"/>
          </p:nvPr>
        </p:nvSpPr>
        <p:spPr>
          <a:xfrm>
            <a:off x="1267968" y="5289767"/>
            <a:ext cx="3060000" cy="1027397"/>
          </a:xfrm>
        </p:spPr>
        <p:txBody>
          <a:bodyPr lIns="0">
            <a:noAutofit/>
          </a:bodyPr>
          <a:lstStyle>
            <a:lvl1pPr marL="0" indent="0" algn="l">
              <a:lnSpc>
                <a:spcPct val="150000"/>
              </a:lnSpc>
              <a:spcBef>
                <a:spcPts val="0"/>
              </a:spcBef>
              <a:buNone/>
              <a:defRPr sz="12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Description</a:t>
            </a:r>
          </a:p>
        </p:txBody>
      </p:sp>
      <p:sp>
        <p:nvSpPr>
          <p:cNvPr id="11" name="Text Placeholder 26">
            <a:extLst>
              <a:ext uri="{FF2B5EF4-FFF2-40B4-BE49-F238E27FC236}">
                <a16:creationId xmlns:a16="http://schemas.microsoft.com/office/drawing/2014/main" id="{4DE49BBB-764C-425C-AE71-570F4B58F250}"/>
              </a:ext>
            </a:extLst>
          </p:cNvPr>
          <p:cNvSpPr>
            <a:spLocks noGrp="1"/>
          </p:cNvSpPr>
          <p:nvPr>
            <p:ph type="body" sz="quarter" idx="20" hasCustomPrompt="1"/>
          </p:nvPr>
        </p:nvSpPr>
        <p:spPr>
          <a:xfrm>
            <a:off x="4578096" y="4937712"/>
            <a:ext cx="3060000" cy="353985"/>
          </a:xfrm>
        </p:spPr>
        <p:txBody>
          <a:bodyPr lIns="0">
            <a:noAutofit/>
          </a:bodyPr>
          <a:lstStyle>
            <a:lvl1pPr marL="0" indent="0" algn="l">
              <a:buNone/>
              <a:defRPr sz="1800" b="0">
                <a:solidFill>
                  <a:schemeClr val="accent1"/>
                </a:solidFill>
                <a:latin typeface="+mj-lt"/>
              </a:defRPr>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Name</a:t>
            </a:r>
          </a:p>
        </p:txBody>
      </p:sp>
      <p:sp>
        <p:nvSpPr>
          <p:cNvPr id="12" name="Text Placeholder 28">
            <a:extLst>
              <a:ext uri="{FF2B5EF4-FFF2-40B4-BE49-F238E27FC236}">
                <a16:creationId xmlns:a16="http://schemas.microsoft.com/office/drawing/2014/main" id="{0BFB6CBE-577A-45E0-8AE7-A65580213312}"/>
              </a:ext>
            </a:extLst>
          </p:cNvPr>
          <p:cNvSpPr>
            <a:spLocks noGrp="1"/>
          </p:cNvSpPr>
          <p:nvPr>
            <p:ph type="body" sz="quarter" idx="21" hasCustomPrompt="1"/>
          </p:nvPr>
        </p:nvSpPr>
        <p:spPr>
          <a:xfrm>
            <a:off x="4578096" y="5289767"/>
            <a:ext cx="3060000" cy="1027397"/>
          </a:xfrm>
        </p:spPr>
        <p:txBody>
          <a:bodyPr lIns="0">
            <a:noAutofit/>
          </a:bodyPr>
          <a:lstStyle>
            <a:lvl1pPr marL="0" indent="0" algn="l">
              <a:lnSpc>
                <a:spcPct val="150000"/>
              </a:lnSpc>
              <a:spcBef>
                <a:spcPts val="0"/>
              </a:spcBef>
              <a:buNone/>
              <a:defRPr sz="12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Description</a:t>
            </a:r>
          </a:p>
        </p:txBody>
      </p:sp>
      <p:sp>
        <p:nvSpPr>
          <p:cNvPr id="13" name="Text Placeholder 26">
            <a:extLst>
              <a:ext uri="{FF2B5EF4-FFF2-40B4-BE49-F238E27FC236}">
                <a16:creationId xmlns:a16="http://schemas.microsoft.com/office/drawing/2014/main" id="{739E24B8-D916-4E8D-81FE-5FCCD565A958}"/>
              </a:ext>
            </a:extLst>
          </p:cNvPr>
          <p:cNvSpPr>
            <a:spLocks noGrp="1"/>
          </p:cNvSpPr>
          <p:nvPr>
            <p:ph type="body" sz="quarter" idx="22" hasCustomPrompt="1"/>
          </p:nvPr>
        </p:nvSpPr>
        <p:spPr>
          <a:xfrm>
            <a:off x="7882600" y="4937712"/>
            <a:ext cx="3060000" cy="353985"/>
          </a:xfrm>
        </p:spPr>
        <p:txBody>
          <a:bodyPr lIns="0">
            <a:noAutofit/>
          </a:bodyPr>
          <a:lstStyle>
            <a:lvl1pPr marL="0" indent="0" algn="l">
              <a:buNone/>
              <a:defRPr sz="1800" b="0">
                <a:solidFill>
                  <a:schemeClr val="accent1"/>
                </a:solidFill>
                <a:latin typeface="+mj-lt"/>
              </a:defRPr>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Name</a:t>
            </a:r>
          </a:p>
        </p:txBody>
      </p:sp>
      <p:sp>
        <p:nvSpPr>
          <p:cNvPr id="14" name="Text Placeholder 28">
            <a:extLst>
              <a:ext uri="{FF2B5EF4-FFF2-40B4-BE49-F238E27FC236}">
                <a16:creationId xmlns:a16="http://schemas.microsoft.com/office/drawing/2014/main" id="{507EC318-54A4-4747-8FA4-E275F7B0163A}"/>
              </a:ext>
            </a:extLst>
          </p:cNvPr>
          <p:cNvSpPr>
            <a:spLocks noGrp="1"/>
          </p:cNvSpPr>
          <p:nvPr>
            <p:ph type="body" sz="quarter" idx="23" hasCustomPrompt="1"/>
          </p:nvPr>
        </p:nvSpPr>
        <p:spPr>
          <a:xfrm>
            <a:off x="7882600" y="5289767"/>
            <a:ext cx="3060000" cy="1027397"/>
          </a:xfrm>
        </p:spPr>
        <p:txBody>
          <a:bodyPr lIns="0">
            <a:noAutofit/>
          </a:bodyPr>
          <a:lstStyle>
            <a:lvl1pPr marL="0" indent="0" algn="l">
              <a:lnSpc>
                <a:spcPct val="150000"/>
              </a:lnSpc>
              <a:spcBef>
                <a:spcPts val="0"/>
              </a:spcBef>
              <a:buNone/>
              <a:defRPr sz="12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Description</a:t>
            </a:r>
          </a:p>
        </p:txBody>
      </p:sp>
    </p:spTree>
    <p:extLst>
      <p:ext uri="{BB962C8B-B14F-4D97-AF65-F5344CB8AC3E}">
        <p14:creationId xmlns:p14="http://schemas.microsoft.com/office/powerpoint/2010/main" val="166329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 x3 Circular Pictures">
    <p:spTree>
      <p:nvGrpSpPr>
        <p:cNvPr id="1" name=""/>
        <p:cNvGrpSpPr/>
        <p:nvPr/>
      </p:nvGrpSpPr>
      <p:grpSpPr>
        <a:xfrm>
          <a:off x="0" y="0"/>
          <a:ext cx="0" cy="0"/>
          <a:chOff x="0" y="0"/>
          <a:chExt cx="0" cy="0"/>
        </a:xfrm>
      </p:grpSpPr>
      <p:sp>
        <p:nvSpPr>
          <p:cNvPr id="6" name="Picture Placeholder 4"/>
          <p:cNvSpPr>
            <a:spLocks noGrp="1"/>
          </p:cNvSpPr>
          <p:nvPr>
            <p:ph type="pic" sz="quarter" idx="13" hasCustomPrompt="1"/>
          </p:nvPr>
        </p:nvSpPr>
        <p:spPr>
          <a:xfrm>
            <a:off x="1744729" y="2177144"/>
            <a:ext cx="1828800" cy="1828800"/>
          </a:xfrm>
          <a:prstGeom prst="ellipse">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D0FCC2BE-C262-4609-B299-844C5CCE2FEE}"/>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26">
            <a:extLst>
              <a:ext uri="{FF2B5EF4-FFF2-40B4-BE49-F238E27FC236}">
                <a16:creationId xmlns:a16="http://schemas.microsoft.com/office/drawing/2014/main" id="{9B5AC5D6-8408-4162-BD56-A3DEE3DB733D}"/>
              </a:ext>
            </a:extLst>
          </p:cNvPr>
          <p:cNvSpPr>
            <a:spLocks noGrp="1"/>
          </p:cNvSpPr>
          <p:nvPr>
            <p:ph type="body" sz="quarter" idx="16" hasCustomPrompt="1"/>
          </p:nvPr>
        </p:nvSpPr>
        <p:spPr>
          <a:xfrm>
            <a:off x="838200" y="4201391"/>
            <a:ext cx="3233327" cy="353985"/>
          </a:xfrm>
        </p:spPr>
        <p:txBody>
          <a:bodyPr lIns="0">
            <a:noAutofit/>
          </a:bodyPr>
          <a:lstStyle>
            <a:lvl1pPr marL="0" indent="0" algn="ctr">
              <a:buNone/>
              <a:defRPr sz="2400" b="0">
                <a:latin typeface="+mj-lt"/>
              </a:defRPr>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Name</a:t>
            </a:r>
          </a:p>
        </p:txBody>
      </p:sp>
      <p:sp>
        <p:nvSpPr>
          <p:cNvPr id="10" name="Text Placeholder 28">
            <a:extLst>
              <a:ext uri="{FF2B5EF4-FFF2-40B4-BE49-F238E27FC236}">
                <a16:creationId xmlns:a16="http://schemas.microsoft.com/office/drawing/2014/main" id="{B6EAA9A8-BD88-4FD3-BDC7-2482A6560F5E}"/>
              </a:ext>
            </a:extLst>
          </p:cNvPr>
          <p:cNvSpPr>
            <a:spLocks noGrp="1"/>
          </p:cNvSpPr>
          <p:nvPr>
            <p:ph type="body" sz="quarter" idx="17" hasCustomPrompt="1"/>
          </p:nvPr>
        </p:nvSpPr>
        <p:spPr>
          <a:xfrm>
            <a:off x="839013" y="4631910"/>
            <a:ext cx="3231883" cy="275479"/>
          </a:xfrm>
        </p:spPr>
        <p:txBody>
          <a:bodyPr lIns="0">
            <a:noAutofit/>
          </a:bodyPr>
          <a:lstStyle>
            <a:lvl1pPr marL="0" indent="0" algn="ctr">
              <a:buNone/>
              <a:defRPr sz="18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Job Title</a:t>
            </a:r>
          </a:p>
        </p:txBody>
      </p:sp>
      <p:sp>
        <p:nvSpPr>
          <p:cNvPr id="11" name="Text Placeholder 9">
            <a:extLst>
              <a:ext uri="{FF2B5EF4-FFF2-40B4-BE49-F238E27FC236}">
                <a16:creationId xmlns:a16="http://schemas.microsoft.com/office/drawing/2014/main" id="{6A00001C-4170-4393-97C0-227AC6E892E9}"/>
              </a:ext>
            </a:extLst>
          </p:cNvPr>
          <p:cNvSpPr>
            <a:spLocks noGrp="1"/>
          </p:cNvSpPr>
          <p:nvPr>
            <p:ph type="body" sz="quarter" idx="18" hasCustomPrompt="1"/>
          </p:nvPr>
        </p:nvSpPr>
        <p:spPr>
          <a:xfrm>
            <a:off x="1868192" y="6189524"/>
            <a:ext cx="1581874" cy="380025"/>
          </a:xfrm>
          <a:solidFill>
            <a:schemeClr val="tx1"/>
          </a:solidFill>
        </p:spPr>
        <p:txBody>
          <a:bodyPr anchor="ctr" anchorCtr="0"/>
          <a:lstStyle>
            <a:lvl1pPr marL="0" indent="0" algn="ctr">
              <a:buNone/>
              <a:defRPr sz="1200" cap="all" baseline="0">
                <a:solidFill>
                  <a:schemeClr val="bg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Read BIO</a:t>
            </a:r>
          </a:p>
        </p:txBody>
      </p:sp>
      <p:sp>
        <p:nvSpPr>
          <p:cNvPr id="12" name="Text Placeholder 28">
            <a:extLst>
              <a:ext uri="{FF2B5EF4-FFF2-40B4-BE49-F238E27FC236}">
                <a16:creationId xmlns:a16="http://schemas.microsoft.com/office/drawing/2014/main" id="{8BC21D33-6A17-46CE-A3A1-FB727AACC2AD}"/>
              </a:ext>
            </a:extLst>
          </p:cNvPr>
          <p:cNvSpPr>
            <a:spLocks noGrp="1"/>
          </p:cNvSpPr>
          <p:nvPr>
            <p:ph type="body" sz="quarter" idx="19" hasCustomPrompt="1"/>
          </p:nvPr>
        </p:nvSpPr>
        <p:spPr>
          <a:xfrm>
            <a:off x="839013" y="5016002"/>
            <a:ext cx="3231883" cy="1027397"/>
          </a:xfrm>
        </p:spPr>
        <p:txBody>
          <a:bodyPr lIns="0">
            <a:noAutofit/>
          </a:bodyPr>
          <a:lstStyle>
            <a:lvl1pPr marL="0" indent="0" algn="ctr">
              <a:lnSpc>
                <a:spcPct val="150000"/>
              </a:lnSpc>
              <a:spcBef>
                <a:spcPts val="0"/>
              </a:spcBef>
              <a:buNone/>
              <a:defRPr sz="14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Description</a:t>
            </a:r>
          </a:p>
        </p:txBody>
      </p:sp>
      <p:sp>
        <p:nvSpPr>
          <p:cNvPr id="3" name="Title 2">
            <a:extLst>
              <a:ext uri="{FF2B5EF4-FFF2-40B4-BE49-F238E27FC236}">
                <a16:creationId xmlns:a16="http://schemas.microsoft.com/office/drawing/2014/main" id="{17BB7548-6B31-42B5-ADFE-6BEA3027920C}"/>
              </a:ext>
            </a:extLst>
          </p:cNvPr>
          <p:cNvSpPr>
            <a:spLocks noGrp="1"/>
          </p:cNvSpPr>
          <p:nvPr>
            <p:ph type="title"/>
          </p:nvPr>
        </p:nvSpPr>
        <p:spPr>
          <a:xfrm>
            <a:off x="1219200" y="1040562"/>
            <a:ext cx="9753600" cy="801436"/>
          </a:xfrm>
        </p:spPr>
        <p:txBody>
          <a:bodyPr/>
          <a:lstStyle>
            <a:lvl1pPr algn="ctr">
              <a:defRPr/>
            </a:lvl1pPr>
          </a:lstStyle>
          <a:p>
            <a:r>
              <a:rPr lang="en-GB" dirty="0"/>
              <a:t>Click to edit Master title style</a:t>
            </a:r>
          </a:p>
        </p:txBody>
      </p:sp>
      <p:sp>
        <p:nvSpPr>
          <p:cNvPr id="13" name="Picture Placeholder 4">
            <a:extLst>
              <a:ext uri="{FF2B5EF4-FFF2-40B4-BE49-F238E27FC236}">
                <a16:creationId xmlns:a16="http://schemas.microsoft.com/office/drawing/2014/main" id="{FB594C2E-7A95-4ECE-A86F-B561704A1BC2}"/>
              </a:ext>
            </a:extLst>
          </p:cNvPr>
          <p:cNvSpPr>
            <a:spLocks noGrp="1"/>
          </p:cNvSpPr>
          <p:nvPr>
            <p:ph type="pic" sz="quarter" idx="20" hasCustomPrompt="1"/>
          </p:nvPr>
        </p:nvSpPr>
        <p:spPr>
          <a:xfrm>
            <a:off x="8820795" y="2177144"/>
            <a:ext cx="1828800" cy="1828800"/>
          </a:xfrm>
          <a:prstGeom prst="ellipse">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14" name="Text Placeholder 26">
            <a:extLst>
              <a:ext uri="{FF2B5EF4-FFF2-40B4-BE49-F238E27FC236}">
                <a16:creationId xmlns:a16="http://schemas.microsoft.com/office/drawing/2014/main" id="{7945FEC7-53C6-463C-B69C-C88B4B4D3D26}"/>
              </a:ext>
            </a:extLst>
          </p:cNvPr>
          <p:cNvSpPr>
            <a:spLocks noGrp="1"/>
          </p:cNvSpPr>
          <p:nvPr>
            <p:ph type="body" sz="quarter" idx="21" hasCustomPrompt="1"/>
          </p:nvPr>
        </p:nvSpPr>
        <p:spPr>
          <a:xfrm>
            <a:off x="8117404" y="4201391"/>
            <a:ext cx="3235583" cy="353985"/>
          </a:xfrm>
        </p:spPr>
        <p:txBody>
          <a:bodyPr lIns="0">
            <a:noAutofit/>
          </a:bodyPr>
          <a:lstStyle>
            <a:lvl1pPr marL="0" indent="0" algn="ctr">
              <a:buNone/>
              <a:defRPr sz="2400" b="0">
                <a:latin typeface="+mj-lt"/>
              </a:defRPr>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Name</a:t>
            </a:r>
          </a:p>
        </p:txBody>
      </p:sp>
      <p:sp>
        <p:nvSpPr>
          <p:cNvPr id="15" name="Text Placeholder 28">
            <a:extLst>
              <a:ext uri="{FF2B5EF4-FFF2-40B4-BE49-F238E27FC236}">
                <a16:creationId xmlns:a16="http://schemas.microsoft.com/office/drawing/2014/main" id="{5B5B12A7-3B65-47BA-88C9-C9AE22BB9756}"/>
              </a:ext>
            </a:extLst>
          </p:cNvPr>
          <p:cNvSpPr>
            <a:spLocks noGrp="1"/>
          </p:cNvSpPr>
          <p:nvPr>
            <p:ph type="body" sz="quarter" idx="22" hasCustomPrompt="1"/>
          </p:nvPr>
        </p:nvSpPr>
        <p:spPr>
          <a:xfrm>
            <a:off x="8118126" y="4631910"/>
            <a:ext cx="3234138" cy="275479"/>
          </a:xfrm>
        </p:spPr>
        <p:txBody>
          <a:bodyPr lIns="0">
            <a:noAutofit/>
          </a:bodyPr>
          <a:lstStyle>
            <a:lvl1pPr marL="0" indent="0" algn="ctr">
              <a:buNone/>
              <a:defRPr sz="18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Job Title</a:t>
            </a:r>
          </a:p>
        </p:txBody>
      </p:sp>
      <p:sp>
        <p:nvSpPr>
          <p:cNvPr id="16" name="Text Placeholder 9">
            <a:extLst>
              <a:ext uri="{FF2B5EF4-FFF2-40B4-BE49-F238E27FC236}">
                <a16:creationId xmlns:a16="http://schemas.microsoft.com/office/drawing/2014/main" id="{C0ECB185-D790-4773-85E9-8D9C8583C7E7}"/>
              </a:ext>
            </a:extLst>
          </p:cNvPr>
          <p:cNvSpPr>
            <a:spLocks noGrp="1"/>
          </p:cNvSpPr>
          <p:nvPr>
            <p:ph type="body" sz="quarter" idx="23" hasCustomPrompt="1"/>
          </p:nvPr>
        </p:nvSpPr>
        <p:spPr>
          <a:xfrm>
            <a:off x="8944258" y="6189524"/>
            <a:ext cx="1581874" cy="380025"/>
          </a:xfrm>
          <a:solidFill>
            <a:schemeClr val="tx1"/>
          </a:solidFill>
        </p:spPr>
        <p:txBody>
          <a:bodyPr anchor="ctr" anchorCtr="0"/>
          <a:lstStyle>
            <a:lvl1pPr marL="0" indent="0" algn="ctr">
              <a:buNone/>
              <a:defRPr sz="1200" cap="all" baseline="0">
                <a:solidFill>
                  <a:schemeClr val="bg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Read BIO</a:t>
            </a:r>
          </a:p>
        </p:txBody>
      </p:sp>
      <p:sp>
        <p:nvSpPr>
          <p:cNvPr id="17" name="Text Placeholder 28">
            <a:extLst>
              <a:ext uri="{FF2B5EF4-FFF2-40B4-BE49-F238E27FC236}">
                <a16:creationId xmlns:a16="http://schemas.microsoft.com/office/drawing/2014/main" id="{EC1C7DF7-818A-46E5-A65A-368721EE4280}"/>
              </a:ext>
            </a:extLst>
          </p:cNvPr>
          <p:cNvSpPr>
            <a:spLocks noGrp="1"/>
          </p:cNvSpPr>
          <p:nvPr>
            <p:ph type="body" sz="quarter" idx="24" hasCustomPrompt="1"/>
          </p:nvPr>
        </p:nvSpPr>
        <p:spPr>
          <a:xfrm>
            <a:off x="8118126" y="5016002"/>
            <a:ext cx="3234138" cy="1027397"/>
          </a:xfrm>
        </p:spPr>
        <p:txBody>
          <a:bodyPr lIns="0">
            <a:noAutofit/>
          </a:bodyPr>
          <a:lstStyle>
            <a:lvl1pPr marL="0" indent="0" algn="ctr">
              <a:lnSpc>
                <a:spcPct val="150000"/>
              </a:lnSpc>
              <a:spcBef>
                <a:spcPts val="0"/>
              </a:spcBef>
              <a:buNone/>
              <a:defRPr sz="14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Description</a:t>
            </a:r>
          </a:p>
        </p:txBody>
      </p:sp>
      <p:sp>
        <p:nvSpPr>
          <p:cNvPr id="18" name="Picture Placeholder 4">
            <a:extLst>
              <a:ext uri="{FF2B5EF4-FFF2-40B4-BE49-F238E27FC236}">
                <a16:creationId xmlns:a16="http://schemas.microsoft.com/office/drawing/2014/main" id="{7528D54A-5842-4FEB-88F7-0FC5DA206E81}"/>
              </a:ext>
            </a:extLst>
          </p:cNvPr>
          <p:cNvSpPr>
            <a:spLocks noGrp="1"/>
          </p:cNvSpPr>
          <p:nvPr>
            <p:ph type="pic" sz="quarter" idx="25" hasCustomPrompt="1"/>
          </p:nvPr>
        </p:nvSpPr>
        <p:spPr>
          <a:xfrm>
            <a:off x="5181192" y="2177144"/>
            <a:ext cx="1828800" cy="1828800"/>
          </a:xfrm>
          <a:prstGeom prst="ellipse">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19" name="Text Placeholder 26">
            <a:extLst>
              <a:ext uri="{FF2B5EF4-FFF2-40B4-BE49-F238E27FC236}">
                <a16:creationId xmlns:a16="http://schemas.microsoft.com/office/drawing/2014/main" id="{A413A0BE-9B33-4EE4-8384-34C6B5A59511}"/>
              </a:ext>
            </a:extLst>
          </p:cNvPr>
          <p:cNvSpPr>
            <a:spLocks noGrp="1"/>
          </p:cNvSpPr>
          <p:nvPr>
            <p:ph type="body" sz="quarter" idx="26" hasCustomPrompt="1"/>
          </p:nvPr>
        </p:nvSpPr>
        <p:spPr>
          <a:xfrm>
            <a:off x="4478524" y="4201391"/>
            <a:ext cx="3233328" cy="353985"/>
          </a:xfrm>
        </p:spPr>
        <p:txBody>
          <a:bodyPr lIns="0">
            <a:noAutofit/>
          </a:bodyPr>
          <a:lstStyle>
            <a:lvl1pPr marL="0" indent="0" algn="ctr">
              <a:buNone/>
              <a:defRPr sz="2400" b="0">
                <a:latin typeface="+mj-lt"/>
              </a:defRPr>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Name</a:t>
            </a:r>
          </a:p>
        </p:txBody>
      </p:sp>
      <p:sp>
        <p:nvSpPr>
          <p:cNvPr id="20" name="Text Placeholder 28">
            <a:extLst>
              <a:ext uri="{FF2B5EF4-FFF2-40B4-BE49-F238E27FC236}">
                <a16:creationId xmlns:a16="http://schemas.microsoft.com/office/drawing/2014/main" id="{71DB69F9-E5ED-46C9-9545-9BFB8FF09EAD}"/>
              </a:ext>
            </a:extLst>
          </p:cNvPr>
          <p:cNvSpPr>
            <a:spLocks noGrp="1"/>
          </p:cNvSpPr>
          <p:nvPr>
            <p:ph type="body" sz="quarter" idx="27" hasCustomPrompt="1"/>
          </p:nvPr>
        </p:nvSpPr>
        <p:spPr>
          <a:xfrm>
            <a:off x="4478524" y="4631910"/>
            <a:ext cx="3231883" cy="275479"/>
          </a:xfrm>
        </p:spPr>
        <p:txBody>
          <a:bodyPr lIns="0">
            <a:noAutofit/>
          </a:bodyPr>
          <a:lstStyle>
            <a:lvl1pPr marL="0" indent="0" algn="ctr">
              <a:buNone/>
              <a:defRPr sz="18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Job Title</a:t>
            </a:r>
          </a:p>
        </p:txBody>
      </p:sp>
      <p:sp>
        <p:nvSpPr>
          <p:cNvPr id="21" name="Text Placeholder 9">
            <a:extLst>
              <a:ext uri="{FF2B5EF4-FFF2-40B4-BE49-F238E27FC236}">
                <a16:creationId xmlns:a16="http://schemas.microsoft.com/office/drawing/2014/main" id="{51507B55-943E-46AD-8BCF-F57B8E3B6A71}"/>
              </a:ext>
            </a:extLst>
          </p:cNvPr>
          <p:cNvSpPr>
            <a:spLocks noGrp="1"/>
          </p:cNvSpPr>
          <p:nvPr>
            <p:ph type="body" sz="quarter" idx="28" hasCustomPrompt="1"/>
          </p:nvPr>
        </p:nvSpPr>
        <p:spPr>
          <a:xfrm>
            <a:off x="5304655" y="6189524"/>
            <a:ext cx="1581874" cy="380025"/>
          </a:xfrm>
          <a:solidFill>
            <a:schemeClr val="tx1"/>
          </a:solidFill>
        </p:spPr>
        <p:txBody>
          <a:bodyPr anchor="ctr" anchorCtr="0"/>
          <a:lstStyle>
            <a:lvl1pPr marL="0" indent="0" algn="ctr">
              <a:buNone/>
              <a:defRPr sz="1200" cap="all" baseline="0">
                <a:solidFill>
                  <a:schemeClr val="bg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Read BIO</a:t>
            </a:r>
          </a:p>
        </p:txBody>
      </p:sp>
      <p:sp>
        <p:nvSpPr>
          <p:cNvPr id="22" name="Text Placeholder 28">
            <a:extLst>
              <a:ext uri="{FF2B5EF4-FFF2-40B4-BE49-F238E27FC236}">
                <a16:creationId xmlns:a16="http://schemas.microsoft.com/office/drawing/2014/main" id="{76A1A6F2-1A88-4A16-9531-919B8BE00151}"/>
              </a:ext>
            </a:extLst>
          </p:cNvPr>
          <p:cNvSpPr>
            <a:spLocks noGrp="1"/>
          </p:cNvSpPr>
          <p:nvPr>
            <p:ph type="body" sz="quarter" idx="29" hasCustomPrompt="1"/>
          </p:nvPr>
        </p:nvSpPr>
        <p:spPr>
          <a:xfrm>
            <a:off x="4478569" y="5016002"/>
            <a:ext cx="3231883" cy="1027397"/>
          </a:xfrm>
        </p:spPr>
        <p:txBody>
          <a:bodyPr lIns="0">
            <a:noAutofit/>
          </a:bodyPr>
          <a:lstStyle>
            <a:lvl1pPr marL="0" indent="0" algn="ctr">
              <a:lnSpc>
                <a:spcPct val="150000"/>
              </a:lnSpc>
              <a:spcBef>
                <a:spcPts val="0"/>
              </a:spcBef>
              <a:buNone/>
              <a:defRPr sz="14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Description</a:t>
            </a:r>
          </a:p>
        </p:txBody>
      </p:sp>
    </p:spTree>
    <p:extLst>
      <p:ext uri="{BB962C8B-B14F-4D97-AF65-F5344CB8AC3E}">
        <p14:creationId xmlns:p14="http://schemas.microsoft.com/office/powerpoint/2010/main" val="1975517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x4 v1">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267968" y="1076326"/>
            <a:ext cx="9650440" cy="1100818"/>
          </a:xfrm>
          <a:prstGeom prst="rect">
            <a:avLst/>
          </a:prstGeom>
        </p:spPr>
        <p:txBody>
          <a:bodyPr/>
          <a:lstStyle>
            <a:lvl1pPr algn="ctr">
              <a:defRPr sz="3600" spc="0">
                <a:solidFill>
                  <a:srgbClr val="000000"/>
                </a:solidFill>
              </a:defRPr>
            </a:lvl1pPr>
          </a:lstStyle>
          <a:p>
            <a:r>
              <a:rPr lang="en-GB" dirty="0"/>
              <a:t>Slide title</a:t>
            </a:r>
            <a:endParaRPr lang="en-GB"/>
          </a:p>
        </p:txBody>
      </p:sp>
      <p:sp>
        <p:nvSpPr>
          <p:cNvPr id="6" name="Picture Placeholder 4"/>
          <p:cNvSpPr>
            <a:spLocks noGrp="1"/>
          </p:cNvSpPr>
          <p:nvPr>
            <p:ph type="pic" sz="quarter" idx="14" hasCustomPrompt="1"/>
          </p:nvPr>
        </p:nvSpPr>
        <p:spPr>
          <a:xfrm>
            <a:off x="838200" y="2177144"/>
            <a:ext cx="2089150" cy="2614312"/>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7" name="Picture Placeholder 4"/>
          <p:cNvSpPr>
            <a:spLocks noGrp="1"/>
          </p:cNvSpPr>
          <p:nvPr>
            <p:ph type="pic" sz="quarter" idx="15" hasCustomPrompt="1"/>
          </p:nvPr>
        </p:nvSpPr>
        <p:spPr>
          <a:xfrm>
            <a:off x="3646488" y="2177144"/>
            <a:ext cx="2089150" cy="2614312"/>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8" name="Picture Placeholder 4"/>
          <p:cNvSpPr>
            <a:spLocks noGrp="1"/>
          </p:cNvSpPr>
          <p:nvPr>
            <p:ph type="pic" sz="quarter" idx="16" hasCustomPrompt="1"/>
          </p:nvPr>
        </p:nvSpPr>
        <p:spPr>
          <a:xfrm>
            <a:off x="6454776" y="2177144"/>
            <a:ext cx="2089150" cy="2614312"/>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3252F327-2B10-4D50-A782-ECBB8E7D7D78}"/>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26">
            <a:extLst>
              <a:ext uri="{FF2B5EF4-FFF2-40B4-BE49-F238E27FC236}">
                <a16:creationId xmlns:a16="http://schemas.microsoft.com/office/drawing/2014/main" id="{2426061D-3FA6-40F4-ABE2-ED528B920C05}"/>
              </a:ext>
            </a:extLst>
          </p:cNvPr>
          <p:cNvSpPr>
            <a:spLocks noGrp="1"/>
          </p:cNvSpPr>
          <p:nvPr>
            <p:ph type="body" sz="quarter" idx="17" hasCustomPrompt="1"/>
          </p:nvPr>
        </p:nvSpPr>
        <p:spPr>
          <a:xfrm>
            <a:off x="838200" y="4937712"/>
            <a:ext cx="2089150" cy="637126"/>
          </a:xfrm>
        </p:spPr>
        <p:txBody>
          <a:bodyPr lIns="0">
            <a:noAutofit/>
          </a:bodyPr>
          <a:lstStyle>
            <a:lvl1pPr marL="0" indent="0" algn="l">
              <a:spcBef>
                <a:spcPts val="0"/>
              </a:spcBef>
              <a:buNone/>
              <a:defRPr sz="2000" b="0">
                <a:solidFill>
                  <a:schemeClr val="tx1"/>
                </a:solidFill>
                <a:latin typeface="+mj-lt"/>
              </a:defRPr>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Name</a:t>
            </a:r>
          </a:p>
        </p:txBody>
      </p:sp>
      <p:sp>
        <p:nvSpPr>
          <p:cNvPr id="10" name="Text Placeholder 28">
            <a:extLst>
              <a:ext uri="{FF2B5EF4-FFF2-40B4-BE49-F238E27FC236}">
                <a16:creationId xmlns:a16="http://schemas.microsoft.com/office/drawing/2014/main" id="{F2FC415D-AC45-41C3-BD9B-270515ED0F67}"/>
              </a:ext>
            </a:extLst>
          </p:cNvPr>
          <p:cNvSpPr>
            <a:spLocks noGrp="1"/>
          </p:cNvSpPr>
          <p:nvPr>
            <p:ph type="body" sz="quarter" idx="19" hasCustomPrompt="1"/>
          </p:nvPr>
        </p:nvSpPr>
        <p:spPr>
          <a:xfrm>
            <a:off x="838200" y="5680038"/>
            <a:ext cx="2089150" cy="637126"/>
          </a:xfrm>
        </p:spPr>
        <p:txBody>
          <a:bodyPr lIns="0">
            <a:noAutofit/>
          </a:bodyPr>
          <a:lstStyle>
            <a:lvl1pPr marL="0" indent="0" algn="l">
              <a:lnSpc>
                <a:spcPct val="102000"/>
              </a:lnSpc>
              <a:spcBef>
                <a:spcPts val="0"/>
              </a:spcBef>
              <a:buNone/>
              <a:defRPr sz="12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Contact Details</a:t>
            </a:r>
          </a:p>
        </p:txBody>
      </p:sp>
      <p:sp>
        <p:nvSpPr>
          <p:cNvPr id="16" name="Picture Placeholder 4">
            <a:extLst>
              <a:ext uri="{FF2B5EF4-FFF2-40B4-BE49-F238E27FC236}">
                <a16:creationId xmlns:a16="http://schemas.microsoft.com/office/drawing/2014/main" id="{315D2E70-9588-4E15-9214-A04E8742E00F}"/>
              </a:ext>
            </a:extLst>
          </p:cNvPr>
          <p:cNvSpPr>
            <a:spLocks noGrp="1"/>
          </p:cNvSpPr>
          <p:nvPr>
            <p:ph type="pic" sz="quarter" idx="24" hasCustomPrompt="1"/>
          </p:nvPr>
        </p:nvSpPr>
        <p:spPr>
          <a:xfrm>
            <a:off x="9263064" y="2181243"/>
            <a:ext cx="2089150" cy="2614312"/>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0" name="Text Placeholder 26">
            <a:extLst>
              <a:ext uri="{FF2B5EF4-FFF2-40B4-BE49-F238E27FC236}">
                <a16:creationId xmlns:a16="http://schemas.microsoft.com/office/drawing/2014/main" id="{D0E0A3E0-35F2-40CA-99B9-DDA07B650DC4}"/>
              </a:ext>
            </a:extLst>
          </p:cNvPr>
          <p:cNvSpPr>
            <a:spLocks noGrp="1"/>
          </p:cNvSpPr>
          <p:nvPr>
            <p:ph type="body" sz="quarter" idx="25" hasCustomPrompt="1"/>
          </p:nvPr>
        </p:nvSpPr>
        <p:spPr>
          <a:xfrm>
            <a:off x="3646488" y="4937712"/>
            <a:ext cx="2089150" cy="637126"/>
          </a:xfrm>
        </p:spPr>
        <p:txBody>
          <a:bodyPr lIns="0">
            <a:noAutofit/>
          </a:bodyPr>
          <a:lstStyle>
            <a:lvl1pPr marL="0" indent="0" algn="l">
              <a:spcBef>
                <a:spcPts val="0"/>
              </a:spcBef>
              <a:buNone/>
              <a:defRPr sz="2000" b="0">
                <a:solidFill>
                  <a:schemeClr val="tx1"/>
                </a:solidFill>
                <a:latin typeface="+mj-lt"/>
              </a:defRPr>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Name</a:t>
            </a:r>
          </a:p>
        </p:txBody>
      </p:sp>
      <p:sp>
        <p:nvSpPr>
          <p:cNvPr id="21" name="Text Placeholder 28">
            <a:extLst>
              <a:ext uri="{FF2B5EF4-FFF2-40B4-BE49-F238E27FC236}">
                <a16:creationId xmlns:a16="http://schemas.microsoft.com/office/drawing/2014/main" id="{912E54CB-6284-4B31-AE5A-EA884590EAF7}"/>
              </a:ext>
            </a:extLst>
          </p:cNvPr>
          <p:cNvSpPr>
            <a:spLocks noGrp="1"/>
          </p:cNvSpPr>
          <p:nvPr>
            <p:ph type="body" sz="quarter" idx="26" hasCustomPrompt="1"/>
          </p:nvPr>
        </p:nvSpPr>
        <p:spPr>
          <a:xfrm>
            <a:off x="3646488" y="5680038"/>
            <a:ext cx="2089150" cy="637126"/>
          </a:xfrm>
        </p:spPr>
        <p:txBody>
          <a:bodyPr lIns="0">
            <a:noAutofit/>
          </a:bodyPr>
          <a:lstStyle>
            <a:lvl1pPr marL="0" indent="0" algn="l">
              <a:lnSpc>
                <a:spcPct val="102000"/>
              </a:lnSpc>
              <a:spcBef>
                <a:spcPts val="0"/>
              </a:spcBef>
              <a:buNone/>
              <a:defRPr sz="12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Contact Details</a:t>
            </a:r>
          </a:p>
        </p:txBody>
      </p:sp>
      <p:sp>
        <p:nvSpPr>
          <p:cNvPr id="22" name="Text Placeholder 26">
            <a:extLst>
              <a:ext uri="{FF2B5EF4-FFF2-40B4-BE49-F238E27FC236}">
                <a16:creationId xmlns:a16="http://schemas.microsoft.com/office/drawing/2014/main" id="{624240E3-8A00-4321-A732-048F0D0581F9}"/>
              </a:ext>
            </a:extLst>
          </p:cNvPr>
          <p:cNvSpPr>
            <a:spLocks noGrp="1"/>
          </p:cNvSpPr>
          <p:nvPr>
            <p:ph type="body" sz="quarter" idx="27" hasCustomPrompt="1"/>
          </p:nvPr>
        </p:nvSpPr>
        <p:spPr>
          <a:xfrm>
            <a:off x="6454776" y="4937712"/>
            <a:ext cx="2089150" cy="637126"/>
          </a:xfrm>
        </p:spPr>
        <p:txBody>
          <a:bodyPr lIns="0">
            <a:noAutofit/>
          </a:bodyPr>
          <a:lstStyle>
            <a:lvl1pPr marL="0" indent="0" algn="l">
              <a:spcBef>
                <a:spcPts val="0"/>
              </a:spcBef>
              <a:buNone/>
              <a:defRPr sz="2000" b="0">
                <a:solidFill>
                  <a:schemeClr val="tx1"/>
                </a:solidFill>
                <a:latin typeface="+mj-lt"/>
              </a:defRPr>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Name</a:t>
            </a:r>
          </a:p>
        </p:txBody>
      </p:sp>
      <p:sp>
        <p:nvSpPr>
          <p:cNvPr id="23" name="Text Placeholder 28">
            <a:extLst>
              <a:ext uri="{FF2B5EF4-FFF2-40B4-BE49-F238E27FC236}">
                <a16:creationId xmlns:a16="http://schemas.microsoft.com/office/drawing/2014/main" id="{623A9DFD-272A-4C22-AD02-CCB929313D79}"/>
              </a:ext>
            </a:extLst>
          </p:cNvPr>
          <p:cNvSpPr>
            <a:spLocks noGrp="1"/>
          </p:cNvSpPr>
          <p:nvPr>
            <p:ph type="body" sz="quarter" idx="28" hasCustomPrompt="1"/>
          </p:nvPr>
        </p:nvSpPr>
        <p:spPr>
          <a:xfrm>
            <a:off x="6454776" y="5680038"/>
            <a:ext cx="2089150" cy="637126"/>
          </a:xfrm>
        </p:spPr>
        <p:txBody>
          <a:bodyPr lIns="0">
            <a:noAutofit/>
          </a:bodyPr>
          <a:lstStyle>
            <a:lvl1pPr marL="0" indent="0" algn="l">
              <a:lnSpc>
                <a:spcPct val="102000"/>
              </a:lnSpc>
              <a:spcBef>
                <a:spcPts val="0"/>
              </a:spcBef>
              <a:buNone/>
              <a:defRPr sz="12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Contact Details</a:t>
            </a:r>
          </a:p>
        </p:txBody>
      </p:sp>
      <p:sp>
        <p:nvSpPr>
          <p:cNvPr id="24" name="Text Placeholder 26">
            <a:extLst>
              <a:ext uri="{FF2B5EF4-FFF2-40B4-BE49-F238E27FC236}">
                <a16:creationId xmlns:a16="http://schemas.microsoft.com/office/drawing/2014/main" id="{9EFB1105-8CCB-414F-9D87-3DD1477ECAAA}"/>
              </a:ext>
            </a:extLst>
          </p:cNvPr>
          <p:cNvSpPr>
            <a:spLocks noGrp="1"/>
          </p:cNvSpPr>
          <p:nvPr>
            <p:ph type="body" sz="quarter" idx="29" hasCustomPrompt="1"/>
          </p:nvPr>
        </p:nvSpPr>
        <p:spPr>
          <a:xfrm>
            <a:off x="9263063" y="4937712"/>
            <a:ext cx="2089150" cy="637126"/>
          </a:xfrm>
        </p:spPr>
        <p:txBody>
          <a:bodyPr lIns="0">
            <a:noAutofit/>
          </a:bodyPr>
          <a:lstStyle>
            <a:lvl1pPr marL="0" indent="0" algn="l">
              <a:spcBef>
                <a:spcPts val="0"/>
              </a:spcBef>
              <a:buNone/>
              <a:defRPr sz="2000" b="0">
                <a:solidFill>
                  <a:schemeClr val="tx1"/>
                </a:solidFill>
                <a:latin typeface="+mj-lt"/>
              </a:defRPr>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Name</a:t>
            </a:r>
          </a:p>
        </p:txBody>
      </p:sp>
      <p:sp>
        <p:nvSpPr>
          <p:cNvPr id="25" name="Text Placeholder 28">
            <a:extLst>
              <a:ext uri="{FF2B5EF4-FFF2-40B4-BE49-F238E27FC236}">
                <a16:creationId xmlns:a16="http://schemas.microsoft.com/office/drawing/2014/main" id="{CC0488D0-9543-49A0-9779-730FD4BDAD50}"/>
              </a:ext>
            </a:extLst>
          </p:cNvPr>
          <p:cNvSpPr>
            <a:spLocks noGrp="1"/>
          </p:cNvSpPr>
          <p:nvPr>
            <p:ph type="body" sz="quarter" idx="30" hasCustomPrompt="1"/>
          </p:nvPr>
        </p:nvSpPr>
        <p:spPr>
          <a:xfrm>
            <a:off x="9263063" y="5680038"/>
            <a:ext cx="2089150" cy="637126"/>
          </a:xfrm>
        </p:spPr>
        <p:txBody>
          <a:bodyPr lIns="0">
            <a:noAutofit/>
          </a:bodyPr>
          <a:lstStyle>
            <a:lvl1pPr marL="0" indent="0" algn="l">
              <a:lnSpc>
                <a:spcPct val="102000"/>
              </a:lnSpc>
              <a:spcBef>
                <a:spcPts val="0"/>
              </a:spcBef>
              <a:buNone/>
              <a:defRPr sz="12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Contact Details</a:t>
            </a:r>
          </a:p>
        </p:txBody>
      </p:sp>
    </p:spTree>
    <p:extLst>
      <p:ext uri="{BB962C8B-B14F-4D97-AF65-F5344CB8AC3E}">
        <p14:creationId xmlns:p14="http://schemas.microsoft.com/office/powerpoint/2010/main" val="4108583438"/>
      </p:ext>
    </p:extLst>
  </p:cSld>
  <p:clrMapOvr>
    <a:masterClrMapping/>
  </p:clrMapOvr>
  <p:extLst>
    <p:ext uri="{DCECCB84-F9BA-43D5-87BE-67443E8EF086}">
      <p15:sldGuideLst xmlns:p15="http://schemas.microsoft.com/office/powerpoint/2012/main">
        <p15:guide id="1" orient="horz" pos="655" userDrawn="1">
          <p15:clr>
            <a:srgbClr val="717275"/>
          </p15:clr>
        </p15:guide>
        <p15:guide id="2" orient="horz" pos="1562" userDrawn="1">
          <p15:clr>
            <a:srgbClr val="717275"/>
          </p15:clr>
        </p15:guide>
        <p15:guide id="3" orient="horz" pos="1680" userDrawn="1">
          <p15:clr>
            <a:srgbClr val="FF96FF"/>
          </p15:clr>
        </p15:guide>
        <p15:guide id="4" orient="horz" pos="3979" userDrawn="1">
          <p15:clr>
            <a:srgbClr val="FF96FF"/>
          </p15:clr>
        </p15:guide>
        <p15:guide id="5" pos="528" userDrawn="1">
          <p15:clr>
            <a:srgbClr val="FF96FF"/>
          </p15:clr>
        </p15:guide>
        <p15:guide id="6" pos="1844" userDrawn="1">
          <p15:clr>
            <a:srgbClr val="FF96FF"/>
          </p15:clr>
        </p15:guide>
        <p15:guide id="7" pos="2297" userDrawn="1">
          <p15:clr>
            <a:srgbClr val="FF96FF"/>
          </p15:clr>
        </p15:guide>
        <p15:guide id="8" pos="3613" userDrawn="1">
          <p15:clr>
            <a:srgbClr val="FF96FF"/>
          </p15:clr>
        </p15:guide>
        <p15:guide id="9" pos="4066" userDrawn="1">
          <p15:clr>
            <a:srgbClr val="FF96FF"/>
          </p15:clr>
        </p15:guide>
        <p15:guide id="10" pos="5382" userDrawn="1">
          <p15:clr>
            <a:srgbClr val="FF96FF"/>
          </p15:clr>
        </p15:guide>
        <p15:guide id="11" pos="5835" userDrawn="1">
          <p15:clr>
            <a:srgbClr val="FF96FF"/>
          </p15:clr>
        </p15:guide>
        <p15:guide id="12" pos="7151" userDrawn="1">
          <p15:clr>
            <a:srgbClr val="FF96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 x4 v2">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1219200" y="1188720"/>
            <a:ext cx="1625600" cy="191262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5" name="Picture Placeholder 4"/>
          <p:cNvSpPr>
            <a:spLocks noGrp="1"/>
          </p:cNvSpPr>
          <p:nvPr>
            <p:ph type="pic" sz="quarter" idx="14" hasCustomPrompt="1"/>
          </p:nvPr>
        </p:nvSpPr>
        <p:spPr>
          <a:xfrm>
            <a:off x="1219200" y="3665220"/>
            <a:ext cx="1625600" cy="191262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6" name="Picture Placeholder 4"/>
          <p:cNvSpPr>
            <a:spLocks noGrp="1"/>
          </p:cNvSpPr>
          <p:nvPr>
            <p:ph type="pic" sz="quarter" idx="15" hasCustomPrompt="1"/>
          </p:nvPr>
        </p:nvSpPr>
        <p:spPr>
          <a:xfrm>
            <a:off x="6870700" y="1188720"/>
            <a:ext cx="1625600" cy="191262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7" name="Picture Placeholder 4"/>
          <p:cNvSpPr>
            <a:spLocks noGrp="1"/>
          </p:cNvSpPr>
          <p:nvPr>
            <p:ph type="pic" sz="quarter" idx="16" hasCustomPrompt="1"/>
          </p:nvPr>
        </p:nvSpPr>
        <p:spPr>
          <a:xfrm>
            <a:off x="6870700" y="3665220"/>
            <a:ext cx="1625600" cy="1912620"/>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sp>
        <p:nvSpPr>
          <p:cNvPr id="2" name="Guides" hidden="1">
            <a:extLst>
              <a:ext uri="{FF2B5EF4-FFF2-40B4-BE49-F238E27FC236}">
                <a16:creationId xmlns:a16="http://schemas.microsoft.com/office/drawing/2014/main" id="{991484CB-7126-462F-928D-59535A3D3660}"/>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8" name="Text Placeholder 26">
            <a:extLst>
              <a:ext uri="{FF2B5EF4-FFF2-40B4-BE49-F238E27FC236}">
                <a16:creationId xmlns:a16="http://schemas.microsoft.com/office/drawing/2014/main" id="{228F594F-0B0D-419D-94CB-A5BDB42F6035}"/>
              </a:ext>
            </a:extLst>
          </p:cNvPr>
          <p:cNvSpPr>
            <a:spLocks noGrp="1"/>
          </p:cNvSpPr>
          <p:nvPr>
            <p:ph type="body" sz="quarter" idx="17" hasCustomPrompt="1"/>
          </p:nvPr>
        </p:nvSpPr>
        <p:spPr>
          <a:xfrm>
            <a:off x="3036820" y="1307821"/>
            <a:ext cx="3060000" cy="353985"/>
          </a:xfrm>
        </p:spPr>
        <p:txBody>
          <a:bodyPr lIns="0">
            <a:noAutofit/>
          </a:bodyPr>
          <a:lstStyle>
            <a:lvl1pPr marL="0" indent="0" algn="l">
              <a:buNone/>
              <a:defRPr sz="2800" b="0">
                <a:solidFill>
                  <a:schemeClr val="accent1"/>
                </a:solidFill>
                <a:latin typeface="+mj-lt"/>
              </a:defRPr>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Name</a:t>
            </a:r>
          </a:p>
        </p:txBody>
      </p:sp>
      <p:sp>
        <p:nvSpPr>
          <p:cNvPr id="9" name="Text Placeholder 28">
            <a:extLst>
              <a:ext uri="{FF2B5EF4-FFF2-40B4-BE49-F238E27FC236}">
                <a16:creationId xmlns:a16="http://schemas.microsoft.com/office/drawing/2014/main" id="{B42EF9CD-E76E-412D-9542-067AE231FF20}"/>
              </a:ext>
            </a:extLst>
          </p:cNvPr>
          <p:cNvSpPr>
            <a:spLocks noGrp="1"/>
          </p:cNvSpPr>
          <p:nvPr>
            <p:ph type="body" sz="quarter" idx="18" hasCustomPrompt="1"/>
          </p:nvPr>
        </p:nvSpPr>
        <p:spPr>
          <a:xfrm>
            <a:off x="3038447" y="1710632"/>
            <a:ext cx="3060000" cy="275479"/>
          </a:xfrm>
        </p:spPr>
        <p:txBody>
          <a:bodyPr lIns="0">
            <a:noAutofit/>
          </a:bodyPr>
          <a:lstStyle>
            <a:lvl1pPr marL="0" indent="0" algn="l">
              <a:buNone/>
              <a:defRPr sz="14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Job Title</a:t>
            </a:r>
          </a:p>
        </p:txBody>
      </p:sp>
      <p:sp>
        <p:nvSpPr>
          <p:cNvPr id="10" name="Text Placeholder 28">
            <a:extLst>
              <a:ext uri="{FF2B5EF4-FFF2-40B4-BE49-F238E27FC236}">
                <a16:creationId xmlns:a16="http://schemas.microsoft.com/office/drawing/2014/main" id="{2EC5D5D4-FBC8-4414-8C46-B6ABA51CDB31}"/>
              </a:ext>
            </a:extLst>
          </p:cNvPr>
          <p:cNvSpPr>
            <a:spLocks noGrp="1"/>
          </p:cNvSpPr>
          <p:nvPr>
            <p:ph type="body" sz="quarter" idx="19" hasCustomPrompt="1"/>
          </p:nvPr>
        </p:nvSpPr>
        <p:spPr>
          <a:xfrm>
            <a:off x="3036820" y="2076252"/>
            <a:ext cx="3060000" cy="1027397"/>
          </a:xfrm>
        </p:spPr>
        <p:txBody>
          <a:bodyPr lIns="0">
            <a:noAutofit/>
          </a:bodyPr>
          <a:lstStyle>
            <a:lvl1pPr marL="0" indent="0" algn="l">
              <a:lnSpc>
                <a:spcPct val="90000"/>
              </a:lnSpc>
              <a:spcBef>
                <a:spcPts val="0"/>
              </a:spcBef>
              <a:buNone/>
              <a:defRPr sz="14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Description</a:t>
            </a:r>
          </a:p>
        </p:txBody>
      </p:sp>
      <p:sp>
        <p:nvSpPr>
          <p:cNvPr id="11" name="Text Placeholder 26">
            <a:extLst>
              <a:ext uri="{FF2B5EF4-FFF2-40B4-BE49-F238E27FC236}">
                <a16:creationId xmlns:a16="http://schemas.microsoft.com/office/drawing/2014/main" id="{6E19166F-5ACC-4561-9BD4-546C639137A8}"/>
              </a:ext>
            </a:extLst>
          </p:cNvPr>
          <p:cNvSpPr>
            <a:spLocks noGrp="1"/>
          </p:cNvSpPr>
          <p:nvPr>
            <p:ph type="body" sz="quarter" idx="20" hasCustomPrompt="1"/>
          </p:nvPr>
        </p:nvSpPr>
        <p:spPr>
          <a:xfrm>
            <a:off x="3035193" y="3754351"/>
            <a:ext cx="3060000" cy="353985"/>
          </a:xfrm>
        </p:spPr>
        <p:txBody>
          <a:bodyPr lIns="0">
            <a:noAutofit/>
          </a:bodyPr>
          <a:lstStyle>
            <a:lvl1pPr marL="0" indent="0" algn="l">
              <a:buNone/>
              <a:defRPr sz="2800" b="0">
                <a:solidFill>
                  <a:schemeClr val="accent3">
                    <a:lumMod val="75000"/>
                  </a:schemeClr>
                </a:solidFill>
                <a:latin typeface="+mj-lt"/>
              </a:defRPr>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Name</a:t>
            </a:r>
          </a:p>
        </p:txBody>
      </p:sp>
      <p:sp>
        <p:nvSpPr>
          <p:cNvPr id="12" name="Text Placeholder 28">
            <a:extLst>
              <a:ext uri="{FF2B5EF4-FFF2-40B4-BE49-F238E27FC236}">
                <a16:creationId xmlns:a16="http://schemas.microsoft.com/office/drawing/2014/main" id="{B228058A-0606-4866-B245-126DE0B8E38E}"/>
              </a:ext>
            </a:extLst>
          </p:cNvPr>
          <p:cNvSpPr>
            <a:spLocks noGrp="1"/>
          </p:cNvSpPr>
          <p:nvPr>
            <p:ph type="body" sz="quarter" idx="21" hasCustomPrompt="1"/>
          </p:nvPr>
        </p:nvSpPr>
        <p:spPr>
          <a:xfrm>
            <a:off x="3036820" y="4157162"/>
            <a:ext cx="3060000" cy="275479"/>
          </a:xfrm>
        </p:spPr>
        <p:txBody>
          <a:bodyPr lIns="0">
            <a:noAutofit/>
          </a:bodyPr>
          <a:lstStyle>
            <a:lvl1pPr marL="0" indent="0" algn="l">
              <a:buNone/>
              <a:defRPr sz="14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Job Title</a:t>
            </a:r>
          </a:p>
        </p:txBody>
      </p:sp>
      <p:sp>
        <p:nvSpPr>
          <p:cNvPr id="13" name="Text Placeholder 28">
            <a:extLst>
              <a:ext uri="{FF2B5EF4-FFF2-40B4-BE49-F238E27FC236}">
                <a16:creationId xmlns:a16="http://schemas.microsoft.com/office/drawing/2014/main" id="{FED36954-25C1-4B2D-B947-CCB8C828DC66}"/>
              </a:ext>
            </a:extLst>
          </p:cNvPr>
          <p:cNvSpPr>
            <a:spLocks noGrp="1"/>
          </p:cNvSpPr>
          <p:nvPr>
            <p:ph type="body" sz="quarter" idx="22" hasCustomPrompt="1"/>
          </p:nvPr>
        </p:nvSpPr>
        <p:spPr>
          <a:xfrm>
            <a:off x="3035193" y="4522782"/>
            <a:ext cx="3060000" cy="1027397"/>
          </a:xfrm>
        </p:spPr>
        <p:txBody>
          <a:bodyPr lIns="0">
            <a:noAutofit/>
          </a:bodyPr>
          <a:lstStyle>
            <a:lvl1pPr marL="0" indent="0" algn="l">
              <a:lnSpc>
                <a:spcPct val="90000"/>
              </a:lnSpc>
              <a:spcBef>
                <a:spcPts val="0"/>
              </a:spcBef>
              <a:buNone/>
              <a:defRPr sz="14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Description</a:t>
            </a:r>
          </a:p>
        </p:txBody>
      </p:sp>
      <p:sp>
        <p:nvSpPr>
          <p:cNvPr id="14" name="Text Placeholder 26">
            <a:extLst>
              <a:ext uri="{FF2B5EF4-FFF2-40B4-BE49-F238E27FC236}">
                <a16:creationId xmlns:a16="http://schemas.microsoft.com/office/drawing/2014/main" id="{25EC583C-3CB1-424F-8825-A4D2B163208B}"/>
              </a:ext>
            </a:extLst>
          </p:cNvPr>
          <p:cNvSpPr>
            <a:spLocks noGrp="1"/>
          </p:cNvSpPr>
          <p:nvPr>
            <p:ph type="body" sz="quarter" idx="23" hasCustomPrompt="1"/>
          </p:nvPr>
        </p:nvSpPr>
        <p:spPr>
          <a:xfrm>
            <a:off x="8689949" y="3754351"/>
            <a:ext cx="3060000" cy="353985"/>
          </a:xfrm>
        </p:spPr>
        <p:txBody>
          <a:bodyPr lIns="0">
            <a:noAutofit/>
          </a:bodyPr>
          <a:lstStyle>
            <a:lvl1pPr marL="0" indent="0" algn="l">
              <a:buNone/>
              <a:defRPr sz="2800" b="0">
                <a:solidFill>
                  <a:schemeClr val="accent4">
                    <a:lumMod val="75000"/>
                  </a:schemeClr>
                </a:solidFill>
                <a:latin typeface="+mj-lt"/>
              </a:defRPr>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Name</a:t>
            </a:r>
          </a:p>
        </p:txBody>
      </p:sp>
      <p:sp>
        <p:nvSpPr>
          <p:cNvPr id="15" name="Text Placeholder 28">
            <a:extLst>
              <a:ext uri="{FF2B5EF4-FFF2-40B4-BE49-F238E27FC236}">
                <a16:creationId xmlns:a16="http://schemas.microsoft.com/office/drawing/2014/main" id="{FDF014FD-5AE2-49CC-8287-DBF797B1D1A4}"/>
              </a:ext>
            </a:extLst>
          </p:cNvPr>
          <p:cNvSpPr>
            <a:spLocks noGrp="1"/>
          </p:cNvSpPr>
          <p:nvPr>
            <p:ph type="body" sz="quarter" idx="24" hasCustomPrompt="1"/>
          </p:nvPr>
        </p:nvSpPr>
        <p:spPr>
          <a:xfrm>
            <a:off x="8691574" y="4157162"/>
            <a:ext cx="3060000" cy="275479"/>
          </a:xfrm>
        </p:spPr>
        <p:txBody>
          <a:bodyPr lIns="0">
            <a:noAutofit/>
          </a:bodyPr>
          <a:lstStyle>
            <a:lvl1pPr marL="0" indent="0" algn="l">
              <a:buNone/>
              <a:defRPr sz="14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Job Title</a:t>
            </a:r>
          </a:p>
        </p:txBody>
      </p:sp>
      <p:sp>
        <p:nvSpPr>
          <p:cNvPr id="16" name="Text Placeholder 28">
            <a:extLst>
              <a:ext uri="{FF2B5EF4-FFF2-40B4-BE49-F238E27FC236}">
                <a16:creationId xmlns:a16="http://schemas.microsoft.com/office/drawing/2014/main" id="{E2F1CF84-DE85-4319-8666-A1B0CD5D2E83}"/>
              </a:ext>
            </a:extLst>
          </p:cNvPr>
          <p:cNvSpPr>
            <a:spLocks noGrp="1"/>
          </p:cNvSpPr>
          <p:nvPr>
            <p:ph type="body" sz="quarter" idx="25" hasCustomPrompt="1"/>
          </p:nvPr>
        </p:nvSpPr>
        <p:spPr>
          <a:xfrm>
            <a:off x="8689947" y="4522782"/>
            <a:ext cx="3060000" cy="1027397"/>
          </a:xfrm>
        </p:spPr>
        <p:txBody>
          <a:bodyPr lIns="0">
            <a:noAutofit/>
          </a:bodyPr>
          <a:lstStyle>
            <a:lvl1pPr marL="0" indent="0" algn="l">
              <a:lnSpc>
                <a:spcPct val="90000"/>
              </a:lnSpc>
              <a:spcBef>
                <a:spcPts val="0"/>
              </a:spcBef>
              <a:buNone/>
              <a:defRPr sz="14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Description</a:t>
            </a:r>
          </a:p>
        </p:txBody>
      </p:sp>
      <p:sp>
        <p:nvSpPr>
          <p:cNvPr id="17" name="Text Placeholder 26">
            <a:extLst>
              <a:ext uri="{FF2B5EF4-FFF2-40B4-BE49-F238E27FC236}">
                <a16:creationId xmlns:a16="http://schemas.microsoft.com/office/drawing/2014/main" id="{257DD0CB-0F65-4F48-A51B-F64C149C17B2}"/>
              </a:ext>
            </a:extLst>
          </p:cNvPr>
          <p:cNvSpPr>
            <a:spLocks noGrp="1"/>
          </p:cNvSpPr>
          <p:nvPr>
            <p:ph type="body" sz="quarter" idx="26" hasCustomPrompt="1"/>
          </p:nvPr>
        </p:nvSpPr>
        <p:spPr>
          <a:xfrm>
            <a:off x="8689949" y="1304636"/>
            <a:ext cx="3060000" cy="353985"/>
          </a:xfrm>
        </p:spPr>
        <p:txBody>
          <a:bodyPr lIns="0">
            <a:noAutofit/>
          </a:bodyPr>
          <a:lstStyle>
            <a:lvl1pPr marL="0" indent="0" algn="l">
              <a:buNone/>
              <a:defRPr sz="2800" b="0">
                <a:solidFill>
                  <a:schemeClr val="accent2">
                    <a:lumMod val="75000"/>
                  </a:schemeClr>
                </a:solidFill>
                <a:latin typeface="+mj-lt"/>
              </a:defRPr>
            </a:lvl1pPr>
            <a:lvl2pPr marL="0" indent="0">
              <a:buNone/>
              <a:defRPr sz="1800" b="1"/>
            </a:lvl2pPr>
            <a:lvl3pPr marL="0" indent="0">
              <a:buNone/>
              <a:defRPr sz="1800" b="1"/>
            </a:lvl3pPr>
            <a:lvl4pPr marL="0" indent="0">
              <a:buNone/>
              <a:defRPr sz="1800" b="1"/>
            </a:lvl4pPr>
            <a:lvl5pPr marL="0" indent="0">
              <a:buNone/>
              <a:defRPr sz="1800" b="1"/>
            </a:lvl5pPr>
          </a:lstStyle>
          <a:p>
            <a:pPr lvl="0"/>
            <a:r>
              <a:rPr lang="en-GB" dirty="0"/>
              <a:t>Name</a:t>
            </a:r>
          </a:p>
        </p:txBody>
      </p:sp>
      <p:sp>
        <p:nvSpPr>
          <p:cNvPr id="18" name="Text Placeholder 28">
            <a:extLst>
              <a:ext uri="{FF2B5EF4-FFF2-40B4-BE49-F238E27FC236}">
                <a16:creationId xmlns:a16="http://schemas.microsoft.com/office/drawing/2014/main" id="{82FEF512-E3C0-41F0-827D-5E0160E70E9D}"/>
              </a:ext>
            </a:extLst>
          </p:cNvPr>
          <p:cNvSpPr>
            <a:spLocks noGrp="1"/>
          </p:cNvSpPr>
          <p:nvPr>
            <p:ph type="body" sz="quarter" idx="27" hasCustomPrompt="1"/>
          </p:nvPr>
        </p:nvSpPr>
        <p:spPr>
          <a:xfrm>
            <a:off x="8691574" y="1707447"/>
            <a:ext cx="3060000" cy="275479"/>
          </a:xfrm>
        </p:spPr>
        <p:txBody>
          <a:bodyPr lIns="0">
            <a:noAutofit/>
          </a:bodyPr>
          <a:lstStyle>
            <a:lvl1pPr marL="0" indent="0" algn="l">
              <a:buNone/>
              <a:defRPr sz="14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Job Title</a:t>
            </a:r>
          </a:p>
        </p:txBody>
      </p:sp>
      <p:sp>
        <p:nvSpPr>
          <p:cNvPr id="19" name="Text Placeholder 28">
            <a:extLst>
              <a:ext uri="{FF2B5EF4-FFF2-40B4-BE49-F238E27FC236}">
                <a16:creationId xmlns:a16="http://schemas.microsoft.com/office/drawing/2014/main" id="{C1A17FBF-85F8-4201-A892-6A47D5B6BE29}"/>
              </a:ext>
            </a:extLst>
          </p:cNvPr>
          <p:cNvSpPr>
            <a:spLocks noGrp="1"/>
          </p:cNvSpPr>
          <p:nvPr>
            <p:ph type="body" sz="quarter" idx="28" hasCustomPrompt="1"/>
          </p:nvPr>
        </p:nvSpPr>
        <p:spPr>
          <a:xfrm>
            <a:off x="8689947" y="2073067"/>
            <a:ext cx="3060000" cy="1027397"/>
          </a:xfrm>
        </p:spPr>
        <p:txBody>
          <a:bodyPr lIns="0">
            <a:noAutofit/>
          </a:bodyPr>
          <a:lstStyle>
            <a:lvl1pPr marL="0" indent="0" algn="l">
              <a:lnSpc>
                <a:spcPct val="90000"/>
              </a:lnSpc>
              <a:spcBef>
                <a:spcPts val="0"/>
              </a:spcBef>
              <a:buNone/>
              <a:defRPr sz="14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Description</a:t>
            </a:r>
          </a:p>
        </p:txBody>
      </p:sp>
    </p:spTree>
    <p:extLst>
      <p:ext uri="{BB962C8B-B14F-4D97-AF65-F5344CB8AC3E}">
        <p14:creationId xmlns:p14="http://schemas.microsoft.com/office/powerpoint/2010/main" val="1531052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x6">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838200" y="1076326"/>
            <a:ext cx="10515600" cy="1100818"/>
          </a:xfrm>
          <a:prstGeom prst="rect">
            <a:avLst/>
          </a:prstGeom>
        </p:spPr>
        <p:txBody>
          <a:bodyPr/>
          <a:lstStyle>
            <a:lvl1pPr algn="ctr">
              <a:defRPr sz="3600" spc="0">
                <a:solidFill>
                  <a:srgbClr val="000000"/>
                </a:solidFill>
              </a:defRPr>
            </a:lvl1pPr>
          </a:lstStyle>
          <a:p>
            <a:r>
              <a:rPr lang="en-GB" dirty="0"/>
              <a:t>Slide title</a:t>
            </a:r>
            <a:endParaRPr lang="en-GB"/>
          </a:p>
        </p:txBody>
      </p:sp>
      <p:sp>
        <p:nvSpPr>
          <p:cNvPr id="6" name="Picture Placeholder 4"/>
          <p:cNvSpPr>
            <a:spLocks noGrp="1"/>
          </p:cNvSpPr>
          <p:nvPr>
            <p:ph type="pic" sz="quarter" idx="13" hasCustomPrompt="1"/>
          </p:nvPr>
        </p:nvSpPr>
        <p:spPr>
          <a:xfrm>
            <a:off x="0" y="4450080"/>
            <a:ext cx="4064000" cy="2407920"/>
          </a:xfrm>
          <a:prstGeom prst="rect">
            <a:avLst/>
          </a:prstGeom>
          <a:noFill/>
        </p:spPr>
        <p:txBody>
          <a:bodyPr wrap="square" tIns="180000" anchor="t" anchorCtr="0">
            <a:noAutofit/>
          </a:bodyPr>
          <a:lstStyle>
            <a:lvl1pPr marL="0" indent="0" algn="ctr">
              <a:buNone/>
              <a:defRPr sz="1800"/>
            </a:lvl1pPr>
          </a:lstStyle>
          <a:p>
            <a:r>
              <a:rPr lang="en-GB" dirty="0"/>
              <a:t>Add Image</a:t>
            </a:r>
            <a:endParaRPr lang="en-GB"/>
          </a:p>
        </p:txBody>
      </p:sp>
      <p:sp>
        <p:nvSpPr>
          <p:cNvPr id="7" name="Picture Placeholder 4"/>
          <p:cNvSpPr>
            <a:spLocks noGrp="1"/>
          </p:cNvSpPr>
          <p:nvPr>
            <p:ph type="pic" sz="quarter" idx="14" hasCustomPrompt="1"/>
          </p:nvPr>
        </p:nvSpPr>
        <p:spPr>
          <a:xfrm>
            <a:off x="4064000" y="4450080"/>
            <a:ext cx="4064000" cy="2407920"/>
          </a:xfrm>
          <a:prstGeom prst="rect">
            <a:avLst/>
          </a:prstGeom>
          <a:noFill/>
        </p:spPr>
        <p:txBody>
          <a:bodyPr wrap="square" tIns="180000" anchor="t" anchorCtr="0">
            <a:noAutofit/>
          </a:bodyPr>
          <a:lstStyle>
            <a:lvl1pPr marL="0" indent="0" algn="ctr">
              <a:buNone/>
              <a:defRPr sz="1800"/>
            </a:lvl1pPr>
          </a:lstStyle>
          <a:p>
            <a:r>
              <a:rPr lang="en-GB" dirty="0"/>
              <a:t>Add Image</a:t>
            </a:r>
            <a:endParaRPr lang="en-GB"/>
          </a:p>
        </p:txBody>
      </p:sp>
      <p:sp>
        <p:nvSpPr>
          <p:cNvPr id="8" name="Picture Placeholder 4"/>
          <p:cNvSpPr>
            <a:spLocks noGrp="1"/>
          </p:cNvSpPr>
          <p:nvPr>
            <p:ph type="pic" sz="quarter" idx="15" hasCustomPrompt="1"/>
          </p:nvPr>
        </p:nvSpPr>
        <p:spPr>
          <a:xfrm>
            <a:off x="8128000" y="4450080"/>
            <a:ext cx="4064000" cy="2407920"/>
          </a:xfrm>
          <a:prstGeom prst="rect">
            <a:avLst/>
          </a:prstGeom>
          <a:noFill/>
        </p:spPr>
        <p:txBody>
          <a:bodyPr wrap="square" tIns="180000" anchor="t" anchorCtr="0">
            <a:noAutofit/>
          </a:bodyPr>
          <a:lstStyle>
            <a:lvl1pPr marL="0" indent="0" algn="ctr">
              <a:buNone/>
              <a:defRPr sz="1800"/>
            </a:lvl1pPr>
          </a:lstStyle>
          <a:p>
            <a:r>
              <a:rPr lang="en-GB" dirty="0"/>
              <a:t>Add Image</a:t>
            </a:r>
            <a:endParaRPr lang="en-GB"/>
          </a:p>
        </p:txBody>
      </p:sp>
      <p:sp>
        <p:nvSpPr>
          <p:cNvPr id="9" name="Picture Placeholder 4"/>
          <p:cNvSpPr>
            <a:spLocks noGrp="1"/>
          </p:cNvSpPr>
          <p:nvPr>
            <p:ph type="pic" sz="quarter" idx="16" hasCustomPrompt="1"/>
          </p:nvPr>
        </p:nvSpPr>
        <p:spPr>
          <a:xfrm>
            <a:off x="0" y="2042160"/>
            <a:ext cx="4064000" cy="2407920"/>
          </a:xfrm>
          <a:prstGeom prst="rect">
            <a:avLst/>
          </a:prstGeom>
          <a:noFill/>
        </p:spPr>
        <p:txBody>
          <a:bodyPr wrap="square" tIns="180000" anchor="t" anchorCtr="0">
            <a:noAutofit/>
          </a:bodyPr>
          <a:lstStyle>
            <a:lvl1pPr marL="0" indent="0" algn="ctr">
              <a:buNone/>
              <a:defRPr sz="1800"/>
            </a:lvl1pPr>
          </a:lstStyle>
          <a:p>
            <a:r>
              <a:rPr lang="en-GB" dirty="0"/>
              <a:t>Add Image</a:t>
            </a:r>
            <a:endParaRPr lang="en-GB"/>
          </a:p>
        </p:txBody>
      </p:sp>
      <p:sp>
        <p:nvSpPr>
          <p:cNvPr id="10" name="Picture Placeholder 4"/>
          <p:cNvSpPr>
            <a:spLocks noGrp="1"/>
          </p:cNvSpPr>
          <p:nvPr>
            <p:ph type="pic" sz="quarter" idx="17" hasCustomPrompt="1"/>
          </p:nvPr>
        </p:nvSpPr>
        <p:spPr>
          <a:xfrm>
            <a:off x="4064000" y="2042160"/>
            <a:ext cx="4064000" cy="2407920"/>
          </a:xfrm>
          <a:prstGeom prst="rect">
            <a:avLst/>
          </a:prstGeom>
          <a:noFill/>
        </p:spPr>
        <p:txBody>
          <a:bodyPr wrap="square" tIns="180000" anchor="t" anchorCtr="0">
            <a:noAutofit/>
          </a:bodyPr>
          <a:lstStyle>
            <a:lvl1pPr marL="0" indent="0" algn="ctr">
              <a:buNone/>
              <a:defRPr sz="1800"/>
            </a:lvl1pPr>
          </a:lstStyle>
          <a:p>
            <a:r>
              <a:rPr lang="en-GB" dirty="0"/>
              <a:t>Add Image</a:t>
            </a:r>
            <a:endParaRPr lang="en-GB"/>
          </a:p>
        </p:txBody>
      </p:sp>
      <p:sp>
        <p:nvSpPr>
          <p:cNvPr id="11" name="Picture Placeholder 4"/>
          <p:cNvSpPr>
            <a:spLocks noGrp="1"/>
          </p:cNvSpPr>
          <p:nvPr>
            <p:ph type="pic" sz="quarter" idx="18" hasCustomPrompt="1"/>
          </p:nvPr>
        </p:nvSpPr>
        <p:spPr>
          <a:xfrm>
            <a:off x="8128000" y="2042160"/>
            <a:ext cx="4064000" cy="2407920"/>
          </a:xfrm>
          <a:prstGeom prst="rect">
            <a:avLst/>
          </a:prstGeom>
          <a:noFill/>
        </p:spPr>
        <p:txBody>
          <a:bodyPr wrap="square" tIns="180000" anchor="t" anchorCtr="0">
            <a:noAutofit/>
          </a:bodyPr>
          <a:lstStyle>
            <a:lvl1pPr marL="0" indent="0" algn="ctr">
              <a:buNone/>
              <a:defRPr sz="1800"/>
            </a:lvl1pPr>
          </a:lstStyle>
          <a:p>
            <a:r>
              <a:rPr lang="en-GB" dirty="0"/>
              <a:t>Add Image</a:t>
            </a:r>
            <a:endParaRPr lang="en-GB"/>
          </a:p>
        </p:txBody>
      </p:sp>
      <p:sp>
        <p:nvSpPr>
          <p:cNvPr id="2" name="Guides" hidden="1">
            <a:extLst>
              <a:ext uri="{FF2B5EF4-FFF2-40B4-BE49-F238E27FC236}">
                <a16:creationId xmlns:a16="http://schemas.microsoft.com/office/drawing/2014/main" id="{058BFDC9-BC3F-4A53-AA74-30391FF90635}"/>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2" name="Text Placeholder 9">
            <a:extLst>
              <a:ext uri="{FF2B5EF4-FFF2-40B4-BE49-F238E27FC236}">
                <a16:creationId xmlns:a16="http://schemas.microsoft.com/office/drawing/2014/main" id="{088F4A87-8240-42DC-AE3F-A7C90D2DD2D3}"/>
              </a:ext>
            </a:extLst>
          </p:cNvPr>
          <p:cNvSpPr>
            <a:spLocks noGrp="1"/>
          </p:cNvSpPr>
          <p:nvPr>
            <p:ph type="body" sz="quarter" idx="19" hasCustomPrompt="1"/>
          </p:nvPr>
        </p:nvSpPr>
        <p:spPr>
          <a:xfrm>
            <a:off x="1704136" y="3053966"/>
            <a:ext cx="655730" cy="384309"/>
          </a:xfrm>
          <a:solidFill>
            <a:schemeClr val="bg1"/>
          </a:solidFill>
        </p:spPr>
        <p:txBody>
          <a:bodyPr wrap="none" lIns="108000" tIns="108000" rIns="108000" bIns="108000" anchor="ctr" anchorCtr="0">
            <a:spAutoFit/>
          </a:bodyPr>
          <a:lstStyle>
            <a:lvl1pPr marL="0" indent="0" algn="ctr">
              <a:buNone/>
              <a:defRPr sz="1200" b="0" cap="all" baseline="0">
                <a:solidFill>
                  <a:schemeClr val="tx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Name</a:t>
            </a:r>
          </a:p>
        </p:txBody>
      </p:sp>
      <p:sp>
        <p:nvSpPr>
          <p:cNvPr id="13" name="Text Placeholder 9">
            <a:extLst>
              <a:ext uri="{FF2B5EF4-FFF2-40B4-BE49-F238E27FC236}">
                <a16:creationId xmlns:a16="http://schemas.microsoft.com/office/drawing/2014/main" id="{746B3A67-F5BD-4FF3-B529-2BA0F92FE0E5}"/>
              </a:ext>
            </a:extLst>
          </p:cNvPr>
          <p:cNvSpPr>
            <a:spLocks noGrp="1"/>
          </p:cNvSpPr>
          <p:nvPr>
            <p:ph type="body" sz="quarter" idx="20" hasCustomPrompt="1"/>
          </p:nvPr>
        </p:nvSpPr>
        <p:spPr>
          <a:xfrm>
            <a:off x="5768134" y="3053966"/>
            <a:ext cx="655730" cy="384309"/>
          </a:xfrm>
          <a:solidFill>
            <a:schemeClr val="bg1"/>
          </a:solidFill>
        </p:spPr>
        <p:txBody>
          <a:bodyPr wrap="none" lIns="108000" tIns="108000" rIns="108000" bIns="108000" anchor="ctr" anchorCtr="0">
            <a:spAutoFit/>
          </a:bodyPr>
          <a:lstStyle>
            <a:lvl1pPr marL="0" indent="0" algn="ctr">
              <a:buNone/>
              <a:defRPr sz="1200" b="0" cap="all" baseline="0">
                <a:solidFill>
                  <a:schemeClr val="tx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Name</a:t>
            </a:r>
          </a:p>
        </p:txBody>
      </p:sp>
      <p:sp>
        <p:nvSpPr>
          <p:cNvPr id="14" name="Text Placeholder 9">
            <a:extLst>
              <a:ext uri="{FF2B5EF4-FFF2-40B4-BE49-F238E27FC236}">
                <a16:creationId xmlns:a16="http://schemas.microsoft.com/office/drawing/2014/main" id="{E3C4088B-46B7-417B-8971-D12844D5E699}"/>
              </a:ext>
            </a:extLst>
          </p:cNvPr>
          <p:cNvSpPr>
            <a:spLocks noGrp="1"/>
          </p:cNvSpPr>
          <p:nvPr>
            <p:ph type="body" sz="quarter" idx="21" hasCustomPrompt="1"/>
          </p:nvPr>
        </p:nvSpPr>
        <p:spPr>
          <a:xfrm>
            <a:off x="9832135" y="3053966"/>
            <a:ext cx="655730" cy="384309"/>
          </a:xfrm>
          <a:solidFill>
            <a:schemeClr val="bg1"/>
          </a:solidFill>
        </p:spPr>
        <p:txBody>
          <a:bodyPr wrap="none" lIns="108000" tIns="108000" rIns="108000" bIns="108000" anchor="ctr" anchorCtr="0">
            <a:spAutoFit/>
          </a:bodyPr>
          <a:lstStyle>
            <a:lvl1pPr marL="0" indent="0" algn="ctr">
              <a:buNone/>
              <a:defRPr sz="1200" b="0" cap="all" baseline="0">
                <a:solidFill>
                  <a:schemeClr val="tx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Name</a:t>
            </a:r>
          </a:p>
        </p:txBody>
      </p:sp>
      <p:sp>
        <p:nvSpPr>
          <p:cNvPr id="15" name="Text Placeholder 9">
            <a:extLst>
              <a:ext uri="{FF2B5EF4-FFF2-40B4-BE49-F238E27FC236}">
                <a16:creationId xmlns:a16="http://schemas.microsoft.com/office/drawing/2014/main" id="{1347BE70-175C-4718-810A-5983661F9EF9}"/>
              </a:ext>
            </a:extLst>
          </p:cNvPr>
          <p:cNvSpPr>
            <a:spLocks noGrp="1"/>
          </p:cNvSpPr>
          <p:nvPr>
            <p:ph type="body" sz="quarter" idx="22" hasCustomPrompt="1"/>
          </p:nvPr>
        </p:nvSpPr>
        <p:spPr>
          <a:xfrm>
            <a:off x="1704136" y="5461886"/>
            <a:ext cx="655730" cy="384309"/>
          </a:xfrm>
          <a:solidFill>
            <a:schemeClr val="bg1"/>
          </a:solidFill>
        </p:spPr>
        <p:txBody>
          <a:bodyPr wrap="none" lIns="108000" tIns="108000" rIns="108000" bIns="108000" anchor="ctr" anchorCtr="0">
            <a:spAutoFit/>
          </a:bodyPr>
          <a:lstStyle>
            <a:lvl1pPr marL="0" indent="0" algn="ctr">
              <a:buNone/>
              <a:defRPr sz="1200" b="0" cap="all" baseline="0">
                <a:solidFill>
                  <a:schemeClr val="tx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Name</a:t>
            </a:r>
          </a:p>
        </p:txBody>
      </p:sp>
      <p:sp>
        <p:nvSpPr>
          <p:cNvPr id="16" name="Text Placeholder 9">
            <a:extLst>
              <a:ext uri="{FF2B5EF4-FFF2-40B4-BE49-F238E27FC236}">
                <a16:creationId xmlns:a16="http://schemas.microsoft.com/office/drawing/2014/main" id="{CCA59BEA-D6C4-42B5-9FDD-14D99AFB1655}"/>
              </a:ext>
            </a:extLst>
          </p:cNvPr>
          <p:cNvSpPr>
            <a:spLocks noGrp="1"/>
          </p:cNvSpPr>
          <p:nvPr>
            <p:ph type="body" sz="quarter" idx="23" hasCustomPrompt="1"/>
          </p:nvPr>
        </p:nvSpPr>
        <p:spPr>
          <a:xfrm>
            <a:off x="5768134" y="5461885"/>
            <a:ext cx="655730" cy="384309"/>
          </a:xfrm>
          <a:solidFill>
            <a:schemeClr val="bg1"/>
          </a:solidFill>
        </p:spPr>
        <p:txBody>
          <a:bodyPr wrap="none" lIns="108000" tIns="108000" rIns="108000" bIns="108000" anchor="ctr" anchorCtr="0">
            <a:spAutoFit/>
          </a:bodyPr>
          <a:lstStyle>
            <a:lvl1pPr marL="0" indent="0" algn="ctr">
              <a:buNone/>
              <a:defRPr sz="1200" b="0" cap="all" baseline="0">
                <a:solidFill>
                  <a:schemeClr val="tx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Name</a:t>
            </a:r>
          </a:p>
        </p:txBody>
      </p:sp>
      <p:sp>
        <p:nvSpPr>
          <p:cNvPr id="17" name="Text Placeholder 9">
            <a:extLst>
              <a:ext uri="{FF2B5EF4-FFF2-40B4-BE49-F238E27FC236}">
                <a16:creationId xmlns:a16="http://schemas.microsoft.com/office/drawing/2014/main" id="{98731AF4-F7F4-405D-932B-862617CEB0C1}"/>
              </a:ext>
            </a:extLst>
          </p:cNvPr>
          <p:cNvSpPr>
            <a:spLocks noGrp="1"/>
          </p:cNvSpPr>
          <p:nvPr>
            <p:ph type="body" sz="quarter" idx="24" hasCustomPrompt="1"/>
          </p:nvPr>
        </p:nvSpPr>
        <p:spPr>
          <a:xfrm>
            <a:off x="9832134" y="5461885"/>
            <a:ext cx="655730" cy="384309"/>
          </a:xfrm>
          <a:solidFill>
            <a:schemeClr val="bg1"/>
          </a:solidFill>
        </p:spPr>
        <p:txBody>
          <a:bodyPr wrap="none" lIns="108000" tIns="108000" rIns="108000" bIns="108000" anchor="ctr" anchorCtr="0">
            <a:spAutoFit/>
          </a:bodyPr>
          <a:lstStyle>
            <a:lvl1pPr marL="0" indent="0" algn="ctr">
              <a:buNone/>
              <a:defRPr sz="1200" b="0" cap="all" baseline="0">
                <a:solidFill>
                  <a:schemeClr val="tx1"/>
                </a:solidFill>
              </a:defRPr>
            </a:lvl1pPr>
            <a:lvl2pPr marL="0" indent="0" algn="ctr">
              <a:buNone/>
              <a:defRPr cap="all" baseline="0"/>
            </a:lvl2pPr>
            <a:lvl3pPr marL="0" indent="0" algn="ctr">
              <a:buNone/>
              <a:defRPr cap="all" baseline="0"/>
            </a:lvl3pPr>
            <a:lvl4pPr marL="0" indent="0" algn="ctr">
              <a:buNone/>
              <a:defRPr cap="all" baseline="0"/>
            </a:lvl4pPr>
            <a:lvl5pPr marL="0" indent="0" algn="ctr">
              <a:buNone/>
              <a:defRPr cap="all" baseline="0"/>
            </a:lvl5pPr>
          </a:lstStyle>
          <a:p>
            <a:pPr lvl="0"/>
            <a:r>
              <a:rPr lang="en-GB" dirty="0"/>
              <a:t>Name</a:t>
            </a:r>
          </a:p>
        </p:txBody>
      </p:sp>
    </p:spTree>
    <p:extLst>
      <p:ext uri="{BB962C8B-B14F-4D97-AF65-F5344CB8AC3E}">
        <p14:creationId xmlns:p14="http://schemas.microsoft.com/office/powerpoint/2010/main" val="4946992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tion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Guides" hidden="1">
            <a:extLst>
              <a:ext uri="{FF2B5EF4-FFF2-40B4-BE49-F238E27FC236}">
                <a16:creationId xmlns:a16="http://schemas.microsoft.com/office/drawing/2014/main" id="{49CE57C1-DAFB-41AB-BF0E-A7BF40AA0CB5}"/>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Title 2">
            <a:extLst>
              <a:ext uri="{FF2B5EF4-FFF2-40B4-BE49-F238E27FC236}">
                <a16:creationId xmlns:a16="http://schemas.microsoft.com/office/drawing/2014/main" id="{E56065B7-CE05-422F-B837-9F8C0F5DE4D1}"/>
              </a:ext>
            </a:extLst>
          </p:cNvPr>
          <p:cNvSpPr>
            <a:spLocks noGrp="1"/>
          </p:cNvSpPr>
          <p:nvPr>
            <p:ph type="title"/>
          </p:nvPr>
        </p:nvSpPr>
        <p:spPr>
          <a:xfrm>
            <a:off x="1219200" y="1201562"/>
            <a:ext cx="2844800" cy="1421928"/>
          </a:xfrm>
        </p:spPr>
        <p:txBody>
          <a:bodyPr/>
          <a:lstStyle>
            <a:lvl1pPr>
              <a:defRPr sz="3200"/>
            </a:lvl1pPr>
          </a:lstStyle>
          <a:p>
            <a:r>
              <a:rPr lang="en-GB" dirty="0"/>
              <a:t>Click to edit Master title style</a:t>
            </a:r>
          </a:p>
        </p:txBody>
      </p:sp>
      <p:cxnSp>
        <p:nvCxnSpPr>
          <p:cNvPr id="8" name="Straight Connector 7">
            <a:extLst>
              <a:ext uri="{FF2B5EF4-FFF2-40B4-BE49-F238E27FC236}">
                <a16:creationId xmlns:a16="http://schemas.microsoft.com/office/drawing/2014/main" id="{317D8081-6AAD-40C9-A497-8C7494FAB03E}"/>
              </a:ext>
            </a:extLst>
          </p:cNvPr>
          <p:cNvCxnSpPr/>
          <p:nvPr userDrawn="1"/>
        </p:nvCxnSpPr>
        <p:spPr>
          <a:xfrm>
            <a:off x="4375239" y="1201561"/>
            <a:ext cx="0" cy="142192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28">
            <a:extLst>
              <a:ext uri="{FF2B5EF4-FFF2-40B4-BE49-F238E27FC236}">
                <a16:creationId xmlns:a16="http://schemas.microsoft.com/office/drawing/2014/main" id="{D5C62161-5987-4EC9-8AA0-BE6DA888541B}"/>
              </a:ext>
            </a:extLst>
          </p:cNvPr>
          <p:cNvSpPr>
            <a:spLocks noGrp="1"/>
          </p:cNvSpPr>
          <p:nvPr>
            <p:ph type="body" sz="quarter" idx="18" hasCustomPrompt="1"/>
          </p:nvPr>
        </p:nvSpPr>
        <p:spPr>
          <a:xfrm>
            <a:off x="4684484" y="1201561"/>
            <a:ext cx="7007641" cy="1421928"/>
          </a:xfrm>
        </p:spPr>
        <p:txBody>
          <a:bodyPr lIns="0">
            <a:noAutofit/>
          </a:bodyPr>
          <a:lstStyle>
            <a:lvl1pPr marL="0" indent="0" algn="l">
              <a:lnSpc>
                <a:spcPct val="150000"/>
              </a:lnSpc>
              <a:spcBef>
                <a:spcPts val="0"/>
              </a:spcBef>
              <a:buNone/>
              <a:defRPr sz="14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en-GB" dirty="0"/>
              <a:t>Click to add text</a:t>
            </a:r>
          </a:p>
        </p:txBody>
      </p:sp>
      <p:sp>
        <p:nvSpPr>
          <p:cNvPr id="11" name="Text Placeholder 10">
            <a:extLst>
              <a:ext uri="{FF2B5EF4-FFF2-40B4-BE49-F238E27FC236}">
                <a16:creationId xmlns:a16="http://schemas.microsoft.com/office/drawing/2014/main" id="{AA60CACF-6428-4613-A2D6-AE1936C8B225}"/>
              </a:ext>
            </a:extLst>
          </p:cNvPr>
          <p:cNvSpPr>
            <a:spLocks noGrp="1"/>
          </p:cNvSpPr>
          <p:nvPr>
            <p:ph type="body" sz="quarter" idx="19" hasCustomPrompt="1"/>
          </p:nvPr>
        </p:nvSpPr>
        <p:spPr>
          <a:xfrm>
            <a:off x="1219200" y="3133725"/>
            <a:ext cx="2880000" cy="2880000"/>
          </a:xfrm>
          <a:noFill/>
          <a:ln w="38100">
            <a:solidFill>
              <a:schemeClr val="bg2"/>
            </a:solidFill>
          </a:ln>
        </p:spPr>
        <p:txBody>
          <a:bodyPr anchor="ctr" anchorCtr="0"/>
          <a:lstStyle>
            <a:lvl1pPr marL="0" indent="0" algn="ctr">
              <a:buNone/>
              <a:defRPr sz="2400" b="1">
                <a:solidFill>
                  <a:schemeClr val="accent1"/>
                </a:solidFill>
              </a:defRPr>
            </a:lvl1pPr>
            <a:lvl2pPr marL="0" indent="0" algn="ctr">
              <a:buNone/>
              <a:defRPr sz="2400" b="1"/>
            </a:lvl2pPr>
            <a:lvl3pPr marL="0" indent="0" algn="ctr">
              <a:buNone/>
              <a:defRPr sz="2400" b="1"/>
            </a:lvl3pPr>
            <a:lvl4pPr marL="0" indent="0" algn="ctr">
              <a:buNone/>
              <a:defRPr sz="2400" b="1"/>
            </a:lvl4pPr>
            <a:lvl5pPr marL="0" indent="0" algn="ctr">
              <a:buNone/>
              <a:defRPr sz="2400" b="1"/>
            </a:lvl5pPr>
          </a:lstStyle>
          <a:p>
            <a:pPr lvl="0"/>
            <a:r>
              <a:rPr lang="en-GB" dirty="0"/>
              <a:t>Option A</a:t>
            </a:r>
          </a:p>
        </p:txBody>
      </p:sp>
      <p:sp>
        <p:nvSpPr>
          <p:cNvPr id="12" name="Text Placeholder 10">
            <a:extLst>
              <a:ext uri="{FF2B5EF4-FFF2-40B4-BE49-F238E27FC236}">
                <a16:creationId xmlns:a16="http://schemas.microsoft.com/office/drawing/2014/main" id="{7108F4AC-854A-46BB-9AF5-AFC35FE17FAD}"/>
              </a:ext>
            </a:extLst>
          </p:cNvPr>
          <p:cNvSpPr>
            <a:spLocks noGrp="1"/>
          </p:cNvSpPr>
          <p:nvPr>
            <p:ph type="body" sz="quarter" idx="20" hasCustomPrompt="1"/>
          </p:nvPr>
        </p:nvSpPr>
        <p:spPr>
          <a:xfrm>
            <a:off x="5015662" y="3134106"/>
            <a:ext cx="2880000" cy="2880000"/>
          </a:xfrm>
          <a:noFill/>
          <a:ln w="38100">
            <a:solidFill>
              <a:schemeClr val="bg2"/>
            </a:solidFill>
          </a:ln>
        </p:spPr>
        <p:txBody>
          <a:bodyPr anchor="ctr" anchorCtr="0"/>
          <a:lstStyle>
            <a:lvl1pPr marL="0" indent="0" algn="ctr">
              <a:buNone/>
              <a:defRPr sz="2400" b="1">
                <a:solidFill>
                  <a:schemeClr val="accent2">
                    <a:lumMod val="75000"/>
                  </a:schemeClr>
                </a:solidFill>
              </a:defRPr>
            </a:lvl1pPr>
            <a:lvl2pPr marL="0" indent="0" algn="ctr">
              <a:buNone/>
              <a:defRPr sz="2400" b="1"/>
            </a:lvl2pPr>
            <a:lvl3pPr marL="0" indent="0" algn="ctr">
              <a:buNone/>
              <a:defRPr sz="2400" b="1"/>
            </a:lvl3pPr>
            <a:lvl4pPr marL="0" indent="0" algn="ctr">
              <a:buNone/>
              <a:defRPr sz="2400" b="1"/>
            </a:lvl4pPr>
            <a:lvl5pPr marL="0" indent="0" algn="ctr">
              <a:buNone/>
              <a:defRPr sz="2400" b="1"/>
            </a:lvl5pPr>
          </a:lstStyle>
          <a:p>
            <a:pPr lvl="0"/>
            <a:r>
              <a:rPr lang="en-GB" dirty="0"/>
              <a:t>Option B</a:t>
            </a:r>
          </a:p>
        </p:txBody>
      </p:sp>
      <p:sp>
        <p:nvSpPr>
          <p:cNvPr id="13" name="Text Placeholder 10">
            <a:extLst>
              <a:ext uri="{FF2B5EF4-FFF2-40B4-BE49-F238E27FC236}">
                <a16:creationId xmlns:a16="http://schemas.microsoft.com/office/drawing/2014/main" id="{5A4EC146-12A2-4611-8DCE-4EF5E67B02D7}"/>
              </a:ext>
            </a:extLst>
          </p:cNvPr>
          <p:cNvSpPr>
            <a:spLocks noGrp="1"/>
          </p:cNvSpPr>
          <p:nvPr>
            <p:ph type="body" sz="quarter" idx="21" hasCustomPrompt="1"/>
          </p:nvPr>
        </p:nvSpPr>
        <p:spPr>
          <a:xfrm>
            <a:off x="8812125" y="3133725"/>
            <a:ext cx="2880000" cy="2880000"/>
          </a:xfrm>
          <a:noFill/>
          <a:ln w="38100">
            <a:solidFill>
              <a:schemeClr val="bg2"/>
            </a:solidFill>
          </a:ln>
        </p:spPr>
        <p:txBody>
          <a:bodyPr anchor="ctr" anchorCtr="0"/>
          <a:lstStyle>
            <a:lvl1pPr marL="0" indent="0" algn="ctr">
              <a:buNone/>
              <a:defRPr sz="2400" b="1">
                <a:solidFill>
                  <a:schemeClr val="accent3">
                    <a:lumMod val="75000"/>
                  </a:schemeClr>
                </a:solidFill>
              </a:defRPr>
            </a:lvl1pPr>
            <a:lvl2pPr marL="0" indent="0" algn="ctr">
              <a:buNone/>
              <a:defRPr sz="2400" b="1"/>
            </a:lvl2pPr>
            <a:lvl3pPr marL="0" indent="0" algn="ctr">
              <a:buNone/>
              <a:defRPr sz="2400" b="1"/>
            </a:lvl3pPr>
            <a:lvl4pPr marL="0" indent="0" algn="ctr">
              <a:buNone/>
              <a:defRPr sz="2400" b="1"/>
            </a:lvl4pPr>
            <a:lvl5pPr marL="0" indent="0" algn="ctr">
              <a:buNone/>
              <a:defRPr sz="2400" b="1"/>
            </a:lvl5pPr>
          </a:lstStyle>
          <a:p>
            <a:pPr lvl="0"/>
            <a:r>
              <a:rPr lang="en-GB" dirty="0"/>
              <a:t>Option C</a:t>
            </a:r>
          </a:p>
        </p:txBody>
      </p:sp>
    </p:spTree>
    <p:extLst>
      <p:ext uri="{BB962C8B-B14F-4D97-AF65-F5344CB8AC3E}">
        <p14:creationId xmlns:p14="http://schemas.microsoft.com/office/powerpoint/2010/main" val="25261795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e13cc6e-7f0f-42ac-bd38-178b55f02f2d">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B26A7E36-6F6F-4854-800D-B40882CAF8C5}"/>
              </a:ext>
            </a:extLst>
          </p:cNvPr>
          <p:cNvSpPr>
            <a:spLocks noGrp="1"/>
          </p:cNvSpPr>
          <p:nvPr>
            <p:ph type="pic" sz="quarter" idx="12" hasCustomPrompt="1"/>
          </p:nvPr>
        </p:nvSpPr>
        <p:spPr>
          <a:xfrm>
            <a:off x="1219199" y="1764254"/>
            <a:ext cx="5754913" cy="5093746"/>
          </a:xfrm>
          <a:prstGeom prst="rect">
            <a:avLst/>
          </a:prstGeom>
          <a:noFill/>
        </p:spPr>
        <p:txBody>
          <a:bodyPr wrap="square" tIns="144000" anchor="t" anchorCtr="0">
            <a:noAutofit/>
          </a:bodyPr>
          <a:lstStyle>
            <a:lvl1pPr marL="0" indent="0" algn="ctr">
              <a:buNone/>
              <a:defRPr sz="1600"/>
            </a:lvl1pPr>
          </a:lstStyle>
          <a:p>
            <a:r>
              <a:rPr lang="en-US" dirty="0"/>
              <a:t>Add Image</a:t>
            </a:r>
          </a:p>
        </p:txBody>
      </p:sp>
      <p:pic>
        <p:nvPicPr>
          <p:cNvPr id="3" name="Picture 2">
            <a:extLst>
              <a:ext uri="{FF2B5EF4-FFF2-40B4-BE49-F238E27FC236}">
                <a16:creationId xmlns:a16="http://schemas.microsoft.com/office/drawing/2014/main" id="{2C025692-8394-44BC-89E4-1765BCCDAC3E}"/>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84736" y="5619275"/>
            <a:ext cx="1371600" cy="835610"/>
          </a:xfrm>
          <a:prstGeom prst="rect">
            <a:avLst/>
          </a:prstGeom>
        </p:spPr>
      </p:pic>
      <p:sp>
        <p:nvSpPr>
          <p:cNvPr id="5" name="Text Placeholder 4">
            <a:extLst>
              <a:ext uri="{FF2B5EF4-FFF2-40B4-BE49-F238E27FC236}">
                <a16:creationId xmlns:a16="http://schemas.microsoft.com/office/drawing/2014/main" id="{8340455C-1392-44C3-997F-DA1CA4CD2B02}"/>
              </a:ext>
            </a:extLst>
          </p:cNvPr>
          <p:cNvSpPr>
            <a:spLocks noGrp="1"/>
          </p:cNvSpPr>
          <p:nvPr>
            <p:ph type="body" sz="quarter" idx="10" hasCustomPrompt="1"/>
          </p:nvPr>
        </p:nvSpPr>
        <p:spPr>
          <a:xfrm>
            <a:off x="7204364" y="2124363"/>
            <a:ext cx="3766849" cy="2207491"/>
          </a:xfrm>
          <a:prstGeom prst="rect">
            <a:avLst/>
          </a:prstGeom>
        </p:spPr>
        <p:txBody>
          <a:bodyPr lIns="0" tIns="0" rIns="0" bIns="0">
            <a:noAutofit/>
          </a:bodyPr>
          <a:lstStyle>
            <a:lvl1pPr marL="0" indent="0">
              <a:buNone/>
              <a:defRPr sz="4800">
                <a:solidFill>
                  <a:schemeClr val="tx1"/>
                </a:solidFill>
                <a:latin typeface="+mj-lt"/>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add title</a:t>
            </a:r>
          </a:p>
        </p:txBody>
      </p:sp>
      <p:sp>
        <p:nvSpPr>
          <p:cNvPr id="7" name="Text Placeholder 6">
            <a:extLst>
              <a:ext uri="{FF2B5EF4-FFF2-40B4-BE49-F238E27FC236}">
                <a16:creationId xmlns:a16="http://schemas.microsoft.com/office/drawing/2014/main" id="{A6B46C67-10BC-40FE-A687-6DD815DF1D7C}"/>
              </a:ext>
            </a:extLst>
          </p:cNvPr>
          <p:cNvSpPr>
            <a:spLocks noGrp="1"/>
          </p:cNvSpPr>
          <p:nvPr>
            <p:ph type="body" sz="quarter" idx="11" hasCustomPrompt="1"/>
          </p:nvPr>
        </p:nvSpPr>
        <p:spPr>
          <a:xfrm>
            <a:off x="7204363" y="4331853"/>
            <a:ext cx="3766849" cy="835610"/>
          </a:xfrm>
          <a:prstGeom prst="rect">
            <a:avLst/>
          </a:prstGeom>
        </p:spPr>
        <p:txBody>
          <a:bodyPr lIns="0" tIns="0" rIns="0" bIns="0">
            <a:noAutofit/>
          </a:bodyPr>
          <a:lstStyle>
            <a:lvl1pPr marL="0" indent="0">
              <a:buNone/>
              <a:defRPr/>
            </a:lvl1pPr>
            <a:lvl2pPr marL="457200" indent="0">
              <a:buNone/>
              <a:defRPr/>
            </a:lvl2pPr>
            <a:lvl3pPr marL="914400" indent="0">
              <a:buNone/>
              <a:defRPr/>
            </a:lvl3pPr>
            <a:lvl4pPr marL="1371600" indent="0">
              <a:buNone/>
              <a:defRPr/>
            </a:lvl4pPr>
            <a:lvl5pPr marL="0" indent="0" algn="l">
              <a:buNone/>
              <a:defRPr sz="1800">
                <a:solidFill>
                  <a:schemeClr val="tx1"/>
                </a:solidFill>
              </a:defRPr>
            </a:lvl5pPr>
          </a:lstStyle>
          <a:p>
            <a:pPr lvl="4"/>
            <a:r>
              <a:rPr lang="en-US" dirty="0"/>
              <a:t>Add sub heading / presenter</a:t>
            </a:r>
          </a:p>
        </p:txBody>
      </p:sp>
      <p:sp>
        <p:nvSpPr>
          <p:cNvPr id="2" name="Guides" hidden="1">
            <a:extLst>
              <a:ext uri="{FF2B5EF4-FFF2-40B4-BE49-F238E27FC236}">
                <a16:creationId xmlns:a16="http://schemas.microsoft.com/office/drawing/2014/main" id="{4E5D4448-38BE-4FDE-A7E4-3E9C4C1A8571}"/>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724188178"/>
      </p:ext>
    </p:extLst>
  </p:cSld>
  <p:clrMapOvr>
    <a:masterClrMapping/>
  </p:clrMapOvr>
  <p:extLst>
    <p:ext uri="{DCECCB84-F9BA-43D5-87BE-67443E8EF086}">
      <p15:sldGuideLst xmlns:p15="http://schemas.microsoft.com/office/powerpoint/2012/main">
        <p15:guide id="1" orient="horz" pos="655">
          <p15:clr>
            <a:srgbClr val="717275"/>
          </p15:clr>
        </p15:guide>
        <p15:guide id="2" orient="horz" pos="1562">
          <p15:clr>
            <a:srgbClr val="717275"/>
          </p15:clr>
        </p15:guide>
        <p15:guide id="3" orient="horz" pos="1680">
          <p15:clr>
            <a:srgbClr val="FF96FF"/>
          </p15:clr>
        </p15:guide>
        <p15:guide id="4" orient="horz" pos="3979">
          <p15:clr>
            <a:srgbClr val="FF96FF"/>
          </p15:clr>
        </p15:guide>
        <p15:guide id="5" pos="768">
          <p15:clr>
            <a:srgbClr val="FF96FF"/>
          </p15:clr>
        </p15:guide>
        <p15:guide id="6" pos="6911">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_Large Picture_Title Bottom">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40455C-1392-44C3-997F-DA1CA4CD2B02}"/>
              </a:ext>
            </a:extLst>
          </p:cNvPr>
          <p:cNvSpPr>
            <a:spLocks noGrp="1"/>
          </p:cNvSpPr>
          <p:nvPr>
            <p:ph type="body" sz="quarter" idx="10" hasCustomPrompt="1"/>
          </p:nvPr>
        </p:nvSpPr>
        <p:spPr>
          <a:xfrm>
            <a:off x="580423" y="5874702"/>
            <a:ext cx="8251914" cy="564198"/>
          </a:xfrm>
          <a:prstGeom prst="rect">
            <a:avLst/>
          </a:prstGeom>
        </p:spPr>
        <p:txBody>
          <a:bodyPr lIns="0" tIns="0" rIns="0" bIns="0">
            <a:noAutofit/>
          </a:bodyPr>
          <a:lstStyle>
            <a:lvl1pPr marL="0" indent="0">
              <a:buNone/>
              <a:defRPr sz="4000">
                <a:solidFill>
                  <a:schemeClr val="tx1"/>
                </a:solidFill>
                <a:latin typeface="+mj-lt"/>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add title</a:t>
            </a:r>
            <a:endParaRPr lang="en-GB"/>
          </a:p>
        </p:txBody>
      </p:sp>
      <p:sp>
        <p:nvSpPr>
          <p:cNvPr id="2" name="Guides" hidden="1">
            <a:extLst>
              <a:ext uri="{FF2B5EF4-FFF2-40B4-BE49-F238E27FC236}">
                <a16:creationId xmlns:a16="http://schemas.microsoft.com/office/drawing/2014/main" id="{4E5D4448-38BE-4FDE-A7E4-3E9C4C1A8571}"/>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Text Placeholder 9">
            <a:extLst>
              <a:ext uri="{FF2B5EF4-FFF2-40B4-BE49-F238E27FC236}">
                <a16:creationId xmlns:a16="http://schemas.microsoft.com/office/drawing/2014/main" id="{834C1D0B-23BA-4633-B50D-808E1B0F2A73}"/>
              </a:ext>
            </a:extLst>
          </p:cNvPr>
          <p:cNvSpPr>
            <a:spLocks noGrp="1"/>
          </p:cNvSpPr>
          <p:nvPr>
            <p:ph type="body" sz="quarter" idx="15" hasCustomPrompt="1"/>
          </p:nvPr>
        </p:nvSpPr>
        <p:spPr>
          <a:xfrm>
            <a:off x="580423" y="5265442"/>
            <a:ext cx="8251912" cy="564197"/>
          </a:xfrm>
        </p:spPr>
        <p:txBody>
          <a:bodyPr anchor="b" anchorCtr="0"/>
          <a:lstStyle>
            <a:lvl1pPr marL="0" indent="0">
              <a:buFont typeface="Arial" panose="020B0604020202020204" pitchFamily="34" charset="0"/>
              <a:buNone/>
              <a:defRPr sz="1600" baseline="0"/>
            </a:lvl1pPr>
            <a:lvl2pPr marL="0" indent="0">
              <a:buNone/>
              <a:defRPr sz="1600" baseline="0"/>
            </a:lvl2pPr>
            <a:lvl3pPr marL="0" indent="0">
              <a:buNone/>
              <a:defRPr sz="1600" baseline="0"/>
            </a:lvl3pPr>
            <a:lvl4pPr marL="0" indent="0">
              <a:buNone/>
              <a:defRPr sz="1600" baseline="0"/>
            </a:lvl4pPr>
            <a:lvl5pPr marL="0" indent="0">
              <a:buNone/>
              <a:defRPr sz="1600" baseline="0"/>
            </a:lvl5pPr>
          </a:lstStyle>
          <a:p>
            <a:pPr lvl="0"/>
            <a:r>
              <a:rPr lang="en-GB" dirty="0"/>
              <a:t>Click to add subtitle</a:t>
            </a:r>
          </a:p>
        </p:txBody>
      </p:sp>
      <p:sp>
        <p:nvSpPr>
          <p:cNvPr id="8" name="Picture Placeholder 3">
            <a:extLst>
              <a:ext uri="{FF2B5EF4-FFF2-40B4-BE49-F238E27FC236}">
                <a16:creationId xmlns:a16="http://schemas.microsoft.com/office/drawing/2014/main" id="{D2A6B3FF-DC7E-42CA-A29B-224B9C0B682A}"/>
              </a:ext>
            </a:extLst>
          </p:cNvPr>
          <p:cNvSpPr>
            <a:spLocks noGrp="1"/>
          </p:cNvSpPr>
          <p:nvPr>
            <p:ph type="pic" sz="quarter" idx="17" hasCustomPrompt="1"/>
          </p:nvPr>
        </p:nvSpPr>
        <p:spPr>
          <a:xfrm>
            <a:off x="0" y="-2"/>
            <a:ext cx="12192000" cy="5055078"/>
          </a:xfrm>
          <a:prstGeom prst="rect">
            <a:avLst/>
          </a:prstGeom>
          <a:noFill/>
        </p:spPr>
        <p:txBody>
          <a:bodyPr wrap="square" tIns="180000" anchor="t" anchorCtr="0">
            <a:noAutofit/>
          </a:bodyPr>
          <a:lstStyle>
            <a:lvl1pPr marL="0" indent="0" algn="ctr">
              <a:buNone/>
              <a:defRPr sz="1600"/>
            </a:lvl1pPr>
          </a:lstStyle>
          <a:p>
            <a:r>
              <a:rPr lang="en-GB" dirty="0"/>
              <a:t>Add Image</a:t>
            </a:r>
            <a:endParaRPr lang="en-GB"/>
          </a:p>
        </p:txBody>
      </p:sp>
      <p:pic>
        <p:nvPicPr>
          <p:cNvPr id="526771899" name="AYLogo" descr="{&quot;templafy&quot;:{&quot;id&quot;:&quot;b037b9df-2bd7-46ca-a984-b04b3ddf0f6c&quot;}}"/>
          <p:cNvPicPr>
            <a:picLocks noChangeAspect="1"/>
          </p:cNvPicPr>
          <p:nvPr/>
        </p:nvPicPr>
        <p:blipFill>
          <a:blip r:embed="rId3"/>
          <a:stretch>
            <a:fillRect/>
          </a:stretch>
        </p:blipFill>
        <p:spPr>
          <a:xfrm>
            <a:off x="10459336" y="5647349"/>
            <a:ext cx="1359108" cy="828000"/>
          </a:xfrm>
          <a:prstGeom prst="rect">
            <a:avLst/>
          </a:prstGeom>
        </p:spPr>
      </p:pic>
      <p:pic>
        <p:nvPicPr>
          <p:cNvPr id="1179506704" name="AYIMLogo" descr="{&quot;templafy&quot;:{&quot;id&quot;:&quot;299c170d-6daa-47a6-919a-1733e6054f3c&quot;}}" hidden="1"/>
          <p:cNvPicPr>
            <a:picLocks noChangeAspect="1"/>
          </p:cNvPicPr>
          <p:nvPr/>
        </p:nvPicPr>
        <p:blipFill>
          <a:blip r:embed="rId3"/>
          <a:stretch>
            <a:fillRect/>
          </a:stretch>
        </p:blipFill>
        <p:spPr>
          <a:xfrm>
            <a:off x="8832336" y="5670075"/>
            <a:ext cx="1359108" cy="828000"/>
          </a:xfrm>
          <a:prstGeom prst="rect">
            <a:avLst/>
          </a:prstGeom>
        </p:spPr>
      </p:pic>
    </p:spTree>
    <p:extLst>
      <p:ext uri="{BB962C8B-B14F-4D97-AF65-F5344CB8AC3E}">
        <p14:creationId xmlns:p14="http://schemas.microsoft.com/office/powerpoint/2010/main" val="2740682092"/>
      </p:ext>
    </p:extLst>
  </p:cSld>
  <p:clrMapOvr>
    <a:masterClrMapping/>
  </p:clrMapOvr>
  <p:extLst>
    <p:ext uri="{DCECCB84-F9BA-43D5-87BE-67443E8EF086}">
      <p15:sldGuideLst xmlns:p15="http://schemas.microsoft.com/office/powerpoint/2012/main">
        <p15:guide id="1" orient="horz" pos="655">
          <p15:clr>
            <a:srgbClr val="717275"/>
          </p15:clr>
        </p15:guide>
        <p15:guide id="2" orient="horz" pos="1562">
          <p15:clr>
            <a:srgbClr val="717275"/>
          </p15:clr>
        </p15:guide>
        <p15:guide id="3" orient="horz" pos="1680">
          <p15:clr>
            <a:srgbClr val="FF96FF"/>
          </p15:clr>
        </p15:guide>
        <p15:guide id="4" orient="horz" pos="3979">
          <p15:clr>
            <a:srgbClr val="FF96FF"/>
          </p15:clr>
        </p15:guide>
        <p15:guide id="5" pos="768">
          <p15:clr>
            <a:srgbClr val="FF96FF"/>
          </p15:clr>
        </p15:guide>
        <p15:guide id="6" pos="6911">
          <p15:clr>
            <a:srgbClr val="FF96FF"/>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25442c8-52d0-4fe4-abba-471e6fef7b13">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8812192" y="0"/>
            <a:ext cx="3379808" cy="6858000"/>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dirty="0"/>
              <a:t>Drag &amp; Drop Picture</a:t>
            </a:r>
          </a:p>
        </p:txBody>
      </p:sp>
      <p:sp>
        <p:nvSpPr>
          <p:cNvPr id="5" name="Picture Placeholder 4"/>
          <p:cNvSpPr>
            <a:spLocks noGrp="1"/>
          </p:cNvSpPr>
          <p:nvPr>
            <p:ph type="pic" sz="quarter" idx="13" hasCustomPrompt="1"/>
          </p:nvPr>
        </p:nvSpPr>
        <p:spPr>
          <a:xfrm>
            <a:off x="0" y="0"/>
            <a:ext cx="3379808" cy="6858000"/>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dirty="0"/>
              <a:t>Drag &amp; Drop Picture</a:t>
            </a:r>
          </a:p>
        </p:txBody>
      </p:sp>
      <p:sp>
        <p:nvSpPr>
          <p:cNvPr id="6" name="Title 3"/>
          <p:cNvSpPr>
            <a:spLocks noGrp="1"/>
          </p:cNvSpPr>
          <p:nvPr>
            <p:ph type="title" hasCustomPrompt="1"/>
          </p:nvPr>
        </p:nvSpPr>
        <p:spPr>
          <a:xfrm>
            <a:off x="3379808" y="1076326"/>
            <a:ext cx="5432384" cy="1100818"/>
          </a:xfrm>
          <a:prstGeom prst="rect">
            <a:avLst/>
          </a:prstGeom>
        </p:spPr>
        <p:txBody>
          <a:bodyPr/>
          <a:lstStyle>
            <a:lvl1pPr algn="ctr">
              <a:defRPr sz="3600" spc="0">
                <a:solidFill>
                  <a:srgbClr val="000000"/>
                </a:solidFill>
              </a:defRPr>
            </a:lvl1pPr>
          </a:lstStyle>
          <a:p>
            <a:r>
              <a:rPr lang="en-US" dirty="0"/>
              <a:t>Slide title</a:t>
            </a:r>
          </a:p>
        </p:txBody>
      </p:sp>
    </p:spTree>
    <p:extLst>
      <p:ext uri="{BB962C8B-B14F-4D97-AF65-F5344CB8AC3E}">
        <p14:creationId xmlns:p14="http://schemas.microsoft.com/office/powerpoint/2010/main" val="10570021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ad5dce36-90f4-4468-84d8-e96693b33600">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1999" cy="6858000"/>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dirty="0"/>
              <a:t>Drag &amp; Drop Picture</a:t>
            </a:r>
          </a:p>
        </p:txBody>
      </p:sp>
    </p:spTree>
    <p:extLst>
      <p:ext uri="{BB962C8B-B14F-4D97-AF65-F5344CB8AC3E}">
        <p14:creationId xmlns:p14="http://schemas.microsoft.com/office/powerpoint/2010/main" val="17937592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f5879fe-828a-408f-bed7-b3989ebac52e">
    <p:bg>
      <p:bgPr>
        <a:solidFill>
          <a:schemeClr val="tx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12192000" cy="6858000"/>
          </a:xfrm>
          <a:custGeom>
            <a:avLst/>
            <a:gdLst>
              <a:gd name="connsiteX0" fmla="*/ 8812192 w 12192000"/>
              <a:gd name="connsiteY0" fmla="*/ 0 h 6858000"/>
              <a:gd name="connsiteX1" fmla="*/ 12192000 w 12192000"/>
              <a:gd name="connsiteY1" fmla="*/ 0 h 6858000"/>
              <a:gd name="connsiteX2" fmla="*/ 12192000 w 12192000"/>
              <a:gd name="connsiteY2" fmla="*/ 6858000 h 6858000"/>
              <a:gd name="connsiteX3" fmla="*/ 8812192 w 12192000"/>
              <a:gd name="connsiteY3" fmla="*/ 6858000 h 6858000"/>
              <a:gd name="connsiteX4" fmla="*/ 0 w 12192000"/>
              <a:gd name="connsiteY4" fmla="*/ 0 h 6858000"/>
              <a:gd name="connsiteX5" fmla="*/ 3379808 w 12192000"/>
              <a:gd name="connsiteY5" fmla="*/ 0 h 6858000"/>
              <a:gd name="connsiteX6" fmla="*/ 3379808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812192" y="0"/>
                </a:moveTo>
                <a:lnTo>
                  <a:pt x="12192000" y="0"/>
                </a:lnTo>
                <a:lnTo>
                  <a:pt x="12192000" y="6858000"/>
                </a:lnTo>
                <a:lnTo>
                  <a:pt x="8812192" y="6858000"/>
                </a:lnTo>
                <a:close/>
                <a:moveTo>
                  <a:pt x="0" y="0"/>
                </a:moveTo>
                <a:lnTo>
                  <a:pt x="3379808" y="0"/>
                </a:lnTo>
                <a:lnTo>
                  <a:pt x="3379808" y="6858000"/>
                </a:lnTo>
                <a:lnTo>
                  <a:pt x="0" y="6858000"/>
                </a:lnTo>
                <a:close/>
              </a:path>
            </a:pathLst>
          </a:custGeom>
          <a:pattFill prst="pct5">
            <a:fgClr>
              <a:schemeClr val="bg1">
                <a:lumMod val="65000"/>
              </a:schemeClr>
            </a:fgClr>
            <a:bgClr>
              <a:schemeClr val="bg1"/>
            </a:bgClr>
          </a:pattFill>
        </p:spPr>
        <p:txBody>
          <a:bodyPr wrap="square" anchor="ctr">
            <a:noAutofit/>
          </a:bodyPr>
          <a:lstStyle>
            <a:lvl1pPr algn="ctr">
              <a:defRPr sz="1200"/>
            </a:lvl1pPr>
          </a:lstStyle>
          <a:p>
            <a:r>
              <a:rPr lang="en-US" dirty="0"/>
              <a:t>Drag &amp; Drop Picture</a:t>
            </a:r>
          </a:p>
        </p:txBody>
      </p:sp>
      <p:sp>
        <p:nvSpPr>
          <p:cNvPr id="6" name="Title 3"/>
          <p:cNvSpPr>
            <a:spLocks noGrp="1"/>
          </p:cNvSpPr>
          <p:nvPr>
            <p:ph type="title" hasCustomPrompt="1"/>
          </p:nvPr>
        </p:nvSpPr>
        <p:spPr>
          <a:xfrm>
            <a:off x="3379808" y="1076326"/>
            <a:ext cx="5432384" cy="1100818"/>
          </a:xfrm>
          <a:prstGeom prst="rect">
            <a:avLst/>
          </a:prstGeom>
        </p:spPr>
        <p:txBody>
          <a:bodyPr lIns="457200" rIns="457200"/>
          <a:lstStyle>
            <a:lvl1pPr algn="ctr">
              <a:defRPr sz="3600" spc="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539209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a528352b-7e11-4ecc-af26-cef7802b62f3">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072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21db376-1650-4bf5-bfcd-e10722eacf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389B8-123B-498E-AC92-16E1884DBF65}"/>
              </a:ext>
            </a:extLst>
          </p:cNvPr>
          <p:cNvSpPr>
            <a:spLocks noGrp="1"/>
          </p:cNvSpPr>
          <p:nvPr>
            <p:ph type="title"/>
          </p:nvPr>
        </p:nvSpPr>
        <p:spPr/>
        <p:txBody>
          <a:bodyPr/>
          <a:lstStyle>
            <a:lvl1pPr algn="ctr">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38CB20E1-A9A8-48C1-B39C-00F55BE7C93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929512" y="5969798"/>
            <a:ext cx="914400" cy="557075"/>
          </a:xfrm>
          <a:prstGeom prst="rect">
            <a:avLst/>
          </a:prstGeom>
        </p:spPr>
      </p:pic>
      <p:sp>
        <p:nvSpPr>
          <p:cNvPr id="3" name="Guides" hidden="1">
            <a:extLst>
              <a:ext uri="{FF2B5EF4-FFF2-40B4-BE49-F238E27FC236}">
                <a16:creationId xmlns:a16="http://schemas.microsoft.com/office/drawing/2014/main" id="{10A47A87-ECB5-4883-B10B-25B4FB75B9DC}"/>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7661960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ffceeeb-7f12-4258-84ed-935d90bf16c3">
    <p:spTree>
      <p:nvGrpSpPr>
        <p:cNvPr id="1" name=""/>
        <p:cNvGrpSpPr/>
        <p:nvPr/>
      </p:nvGrpSpPr>
      <p:grpSpPr>
        <a:xfrm>
          <a:off x="0" y="0"/>
          <a:ext cx="0" cy="0"/>
          <a:chOff x="0" y="0"/>
          <a:chExt cx="0" cy="0"/>
        </a:xfrm>
      </p:grpSpPr>
      <p:sp>
        <p:nvSpPr>
          <p:cNvPr id="2" name="Guides" hidden="1">
            <a:extLst>
              <a:ext uri="{FF2B5EF4-FFF2-40B4-BE49-F238E27FC236}">
                <a16:creationId xmlns:a16="http://schemas.microsoft.com/office/drawing/2014/main" id="{871F4B46-ABFA-4AA0-AE90-332B49CC277F}"/>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Title 2">
            <a:extLst>
              <a:ext uri="{FF2B5EF4-FFF2-40B4-BE49-F238E27FC236}">
                <a16:creationId xmlns:a16="http://schemas.microsoft.com/office/drawing/2014/main" id="{6EBA1641-A38F-45DA-B2F3-5C7727168A2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99CDE793-9F39-4713-826F-CD82DFFDFB97}"/>
              </a:ext>
            </a:extLst>
          </p:cNvPr>
          <p:cNvSpPr>
            <a:spLocks noGrp="1"/>
          </p:cNvSpPr>
          <p:nvPr>
            <p:ph sz="quarter" idx="10"/>
          </p:nvPr>
        </p:nvSpPr>
        <p:spPr>
          <a:xfrm>
            <a:off x="1219200" y="2667000"/>
            <a:ext cx="9753600" cy="36496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3041255"/>
      </p:ext>
    </p:extLst>
  </p:cSld>
  <p:clrMapOvr>
    <a:masterClrMapping/>
  </p:clrMapOvr>
  <p:extLst>
    <p:ext uri="{DCECCB84-F9BA-43D5-87BE-67443E8EF086}">
      <p15:sldGuideLst xmlns:p15="http://schemas.microsoft.com/office/powerpoint/2012/main">
        <p15:guide id="1" orient="horz" pos="655">
          <p15:clr>
            <a:srgbClr val="717275"/>
          </p15:clr>
        </p15:guide>
        <p15:guide id="2" orient="horz" pos="1562">
          <p15:clr>
            <a:srgbClr val="717275"/>
          </p15:clr>
        </p15:guide>
        <p15:guide id="3" orient="horz" pos="1680">
          <p15:clr>
            <a:srgbClr val="FF96FF"/>
          </p15:clr>
        </p15:guide>
        <p15:guide id="4" orient="horz" pos="3979">
          <p15:clr>
            <a:srgbClr val="FF96FF"/>
          </p15:clr>
        </p15:guide>
        <p15:guide id="5" pos="768">
          <p15:clr>
            <a:srgbClr val="FF96FF"/>
          </p15:clr>
        </p15:guide>
        <p15:guide id="6" pos="6911">
          <p15:clr>
            <a:srgbClr val="FF96FF"/>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fa9aab8-1e34-4ee0-81cf-01ee151b31cc">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0" y="3416300"/>
            <a:ext cx="6096000" cy="3441700"/>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dirty="0"/>
              <a:t>Drag &amp; Drop Picture</a:t>
            </a:r>
          </a:p>
        </p:txBody>
      </p:sp>
      <p:sp>
        <p:nvSpPr>
          <p:cNvPr id="7" name="Picture Placeholder 4"/>
          <p:cNvSpPr>
            <a:spLocks noGrp="1"/>
          </p:cNvSpPr>
          <p:nvPr>
            <p:ph type="pic" sz="quarter" idx="14" hasCustomPrompt="1"/>
          </p:nvPr>
        </p:nvSpPr>
        <p:spPr>
          <a:xfrm>
            <a:off x="6096000" y="3416300"/>
            <a:ext cx="6096000" cy="3441700"/>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dirty="0"/>
              <a:t>Drag &amp; Drop Picture</a:t>
            </a:r>
          </a:p>
        </p:txBody>
      </p:sp>
    </p:spTree>
    <p:extLst>
      <p:ext uri="{BB962C8B-B14F-4D97-AF65-F5344CB8AC3E}">
        <p14:creationId xmlns:p14="http://schemas.microsoft.com/office/powerpoint/2010/main" val="21872041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149dfaa-b2aa-4a1f-8c61-ace85fccdd53">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1999" cy="6858000"/>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dirty="0"/>
              <a:t>Drag &amp; Drop Picture</a:t>
            </a:r>
          </a:p>
        </p:txBody>
      </p:sp>
    </p:spTree>
    <p:extLst>
      <p:ext uri="{BB962C8B-B14F-4D97-AF65-F5344CB8AC3E}">
        <p14:creationId xmlns:p14="http://schemas.microsoft.com/office/powerpoint/2010/main" val="21972149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942c98e-91fb-439d-8e53-74647c93f867">
    <p:spTree>
      <p:nvGrpSpPr>
        <p:cNvPr id="1" name=""/>
        <p:cNvGrpSpPr/>
        <p:nvPr/>
      </p:nvGrpSpPr>
      <p:grpSpPr>
        <a:xfrm>
          <a:off x="0" y="0"/>
          <a:ext cx="0" cy="0"/>
          <a:chOff x="0" y="0"/>
          <a:chExt cx="0" cy="0"/>
        </a:xfrm>
      </p:grpSpPr>
      <p:sp>
        <p:nvSpPr>
          <p:cNvPr id="6" name="Заголовок 20">
            <a:extLst>
              <a:ext uri="{FF2B5EF4-FFF2-40B4-BE49-F238E27FC236}">
                <a16:creationId xmlns:a16="http://schemas.microsoft.com/office/drawing/2014/main" id="{0D00D992-E028-4A26-B2F1-C8EDD3A27743}"/>
              </a:ext>
            </a:extLst>
          </p:cNvPr>
          <p:cNvSpPr txBox="1">
            <a:spLocks/>
          </p:cNvSpPr>
          <p:nvPr userDrawn="1"/>
        </p:nvSpPr>
        <p:spPr>
          <a:xfrm>
            <a:off x="1605188" y="2621280"/>
            <a:ext cx="8981624" cy="922919"/>
          </a:xfrm>
          <a:prstGeom prst="rect">
            <a:avLst/>
          </a:prstGeom>
        </p:spPr>
        <p:txBody>
          <a:bodyPr/>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pPr algn="ctr"/>
            <a:r>
              <a:rPr lang="en-US" sz="8000" dirty="0">
                <a:solidFill>
                  <a:srgbClr val="000000"/>
                </a:solidFill>
                <a:ea typeface="Butler" charset="0"/>
                <a:cs typeface="Butler" charset="0"/>
              </a:rPr>
              <a:t>Questions?</a:t>
            </a:r>
          </a:p>
        </p:txBody>
      </p:sp>
      <p:pic>
        <p:nvPicPr>
          <p:cNvPr id="7" name="Picture 6" descr="A picture containing drawing, plate&#10;&#10;Description automatically generated">
            <a:extLst>
              <a:ext uri="{FF2B5EF4-FFF2-40B4-BE49-F238E27FC236}">
                <a16:creationId xmlns:a16="http://schemas.microsoft.com/office/drawing/2014/main" id="{4D720E52-7D19-44B2-B260-A7EAE3AFA4E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10200" y="4346531"/>
            <a:ext cx="1371600" cy="835611"/>
          </a:xfrm>
          <a:prstGeom prst="rect">
            <a:avLst/>
          </a:prstGeom>
        </p:spPr>
      </p:pic>
      <p:sp>
        <p:nvSpPr>
          <p:cNvPr id="2" name="Guides" hidden="1">
            <a:extLst>
              <a:ext uri="{FF2B5EF4-FFF2-40B4-BE49-F238E27FC236}">
                <a16:creationId xmlns:a16="http://schemas.microsoft.com/office/drawing/2014/main" id="{E41FE41D-1FCD-46A0-9500-C87FA6C21C6B}"/>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02531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Small Pictur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B26A7E36-6F6F-4854-800D-B40882CAF8C5}"/>
              </a:ext>
            </a:extLst>
          </p:cNvPr>
          <p:cNvSpPr>
            <a:spLocks noGrp="1"/>
          </p:cNvSpPr>
          <p:nvPr>
            <p:ph type="pic" sz="quarter" idx="12" hasCustomPrompt="1"/>
          </p:nvPr>
        </p:nvSpPr>
        <p:spPr>
          <a:xfrm>
            <a:off x="1219199" y="1764254"/>
            <a:ext cx="5754913" cy="5093746"/>
          </a:xfrm>
          <a:prstGeom prst="rect">
            <a:avLst/>
          </a:prstGeom>
          <a:noFill/>
        </p:spPr>
        <p:txBody>
          <a:bodyPr wrap="square" tIns="144000" anchor="t" anchorCtr="0">
            <a:noAutofit/>
          </a:bodyPr>
          <a:lstStyle>
            <a:lvl1pPr marL="0" indent="0" algn="ctr">
              <a:buNone/>
              <a:defRPr sz="1600"/>
            </a:lvl1pPr>
          </a:lstStyle>
          <a:p>
            <a:r>
              <a:rPr lang="en-GB" dirty="0"/>
              <a:t>Add Image</a:t>
            </a:r>
            <a:endParaRPr lang="en-GB"/>
          </a:p>
        </p:txBody>
      </p:sp>
      <p:sp>
        <p:nvSpPr>
          <p:cNvPr id="5" name="Text Placeholder 4">
            <a:extLst>
              <a:ext uri="{FF2B5EF4-FFF2-40B4-BE49-F238E27FC236}">
                <a16:creationId xmlns:a16="http://schemas.microsoft.com/office/drawing/2014/main" id="{8340455C-1392-44C3-997F-DA1CA4CD2B02}"/>
              </a:ext>
            </a:extLst>
          </p:cNvPr>
          <p:cNvSpPr>
            <a:spLocks noGrp="1"/>
          </p:cNvSpPr>
          <p:nvPr>
            <p:ph type="body" sz="quarter" idx="10" hasCustomPrompt="1"/>
          </p:nvPr>
        </p:nvSpPr>
        <p:spPr>
          <a:xfrm>
            <a:off x="7204364" y="2124363"/>
            <a:ext cx="3766849" cy="2207491"/>
          </a:xfrm>
          <a:prstGeom prst="rect">
            <a:avLst/>
          </a:prstGeom>
        </p:spPr>
        <p:txBody>
          <a:bodyPr lIns="0" tIns="0" rIns="0" bIns="0">
            <a:noAutofit/>
          </a:bodyPr>
          <a:lstStyle>
            <a:lvl1pPr marL="0" indent="0">
              <a:buNone/>
              <a:defRPr sz="4800">
                <a:solidFill>
                  <a:schemeClr val="tx1"/>
                </a:solidFill>
                <a:latin typeface="+mj-lt"/>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add title</a:t>
            </a:r>
            <a:endParaRPr lang="en-GB"/>
          </a:p>
        </p:txBody>
      </p:sp>
      <p:sp>
        <p:nvSpPr>
          <p:cNvPr id="7" name="Text Placeholder 6">
            <a:extLst>
              <a:ext uri="{FF2B5EF4-FFF2-40B4-BE49-F238E27FC236}">
                <a16:creationId xmlns:a16="http://schemas.microsoft.com/office/drawing/2014/main" id="{A6B46C67-10BC-40FE-A687-6DD815DF1D7C}"/>
              </a:ext>
            </a:extLst>
          </p:cNvPr>
          <p:cNvSpPr>
            <a:spLocks noGrp="1"/>
          </p:cNvSpPr>
          <p:nvPr>
            <p:ph type="body" sz="quarter" idx="11" hasCustomPrompt="1"/>
          </p:nvPr>
        </p:nvSpPr>
        <p:spPr>
          <a:xfrm>
            <a:off x="7204363" y="4331853"/>
            <a:ext cx="3766849" cy="835610"/>
          </a:xfrm>
          <a:prstGeom prst="rect">
            <a:avLst/>
          </a:prstGeom>
        </p:spPr>
        <p:txBody>
          <a:bodyPr lIns="0" tIns="0" rIns="0" bIns="0">
            <a:noAutofit/>
          </a:bodyPr>
          <a:lstStyle>
            <a:lvl1pPr marL="0" indent="0">
              <a:buNone/>
              <a:defRPr/>
            </a:lvl1pPr>
            <a:lvl2pPr marL="457200" indent="0">
              <a:buNone/>
              <a:defRPr/>
            </a:lvl2pPr>
            <a:lvl3pPr marL="914400" indent="0">
              <a:buNone/>
              <a:defRPr/>
            </a:lvl3pPr>
            <a:lvl4pPr marL="1371600" indent="0">
              <a:buNone/>
              <a:defRPr/>
            </a:lvl4pPr>
            <a:lvl5pPr marL="0" indent="0" algn="l">
              <a:buNone/>
              <a:defRPr sz="1800">
                <a:solidFill>
                  <a:schemeClr val="tx1"/>
                </a:solidFill>
              </a:defRPr>
            </a:lvl5pPr>
          </a:lstStyle>
          <a:p>
            <a:pPr lvl="4"/>
            <a:r>
              <a:rPr lang="en-GB" dirty="0"/>
              <a:t>Add sub heading / presenter</a:t>
            </a:r>
            <a:endParaRPr lang="en-GB"/>
          </a:p>
        </p:txBody>
      </p:sp>
      <p:sp>
        <p:nvSpPr>
          <p:cNvPr id="2" name="Guides" hidden="1">
            <a:extLst>
              <a:ext uri="{FF2B5EF4-FFF2-40B4-BE49-F238E27FC236}">
                <a16:creationId xmlns:a16="http://schemas.microsoft.com/office/drawing/2014/main" id="{4E5D4448-38BE-4FDE-A7E4-3E9C4C1A8571}"/>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1711779446" name="AYLogo" descr="{&quot;templafy&quot;:{&quot;id&quot;:&quot;5be71742-54cc-4f64-95ed-7c1899301f18&quot;}}"/>
          <p:cNvPicPr>
            <a:picLocks noChangeAspect="1"/>
          </p:cNvPicPr>
          <p:nvPr/>
        </p:nvPicPr>
        <p:blipFill>
          <a:blip r:embed="rId3"/>
          <a:stretch>
            <a:fillRect/>
          </a:stretch>
        </p:blipFill>
        <p:spPr>
          <a:xfrm>
            <a:off x="10459336" y="5662339"/>
            <a:ext cx="1359108" cy="828000"/>
          </a:xfrm>
          <a:prstGeom prst="rect">
            <a:avLst/>
          </a:prstGeom>
        </p:spPr>
      </p:pic>
      <p:pic>
        <p:nvPicPr>
          <p:cNvPr id="1075076646" name="AYIMLogo" descr="{&quot;templafy&quot;:{&quot;id&quot;:&quot;b152519a-ed63-4999-aadd-2193de212657&quot;}}" hidden="1"/>
          <p:cNvPicPr>
            <a:picLocks noChangeAspect="1"/>
          </p:cNvPicPr>
          <p:nvPr/>
        </p:nvPicPr>
        <p:blipFill>
          <a:blip r:embed="rId3"/>
          <a:stretch>
            <a:fillRect/>
          </a:stretch>
        </p:blipFill>
        <p:spPr>
          <a:xfrm>
            <a:off x="8832336" y="5670075"/>
            <a:ext cx="1359108" cy="828000"/>
          </a:xfrm>
          <a:prstGeom prst="rect">
            <a:avLst/>
          </a:prstGeom>
        </p:spPr>
      </p:pic>
    </p:spTree>
    <p:extLst>
      <p:ext uri="{BB962C8B-B14F-4D97-AF65-F5344CB8AC3E}">
        <p14:creationId xmlns:p14="http://schemas.microsoft.com/office/powerpoint/2010/main" val="2553026134"/>
      </p:ext>
    </p:extLst>
  </p:cSld>
  <p:clrMapOvr>
    <a:masterClrMapping/>
  </p:clrMapOvr>
  <p:extLst>
    <p:ext uri="{DCECCB84-F9BA-43D5-87BE-67443E8EF086}">
      <p15:sldGuideLst xmlns:p15="http://schemas.microsoft.com/office/powerpoint/2012/main">
        <p15:guide id="1" orient="horz" pos="655" userDrawn="1">
          <p15:clr>
            <a:srgbClr val="717275"/>
          </p15:clr>
        </p15:guide>
        <p15:guide id="2" orient="horz" pos="1562" userDrawn="1">
          <p15:clr>
            <a:srgbClr val="717275"/>
          </p15:clr>
        </p15:guide>
        <p15:guide id="3" orient="horz" pos="1680" userDrawn="1">
          <p15:clr>
            <a:srgbClr val="FF96FF"/>
          </p15:clr>
        </p15:guide>
        <p15:guide id="4" orient="horz" pos="3979" userDrawn="1">
          <p15:clr>
            <a:srgbClr val="FF96FF"/>
          </p15:clr>
        </p15:guide>
        <p15:guide id="5" pos="768" userDrawn="1">
          <p15:clr>
            <a:srgbClr val="FF96FF"/>
          </p15:clr>
        </p15:guide>
        <p15:guide id="6" pos="6911" userDrawn="1">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6" name="Заголовок 20">
            <a:extLst>
              <a:ext uri="{FF2B5EF4-FFF2-40B4-BE49-F238E27FC236}">
                <a16:creationId xmlns:a16="http://schemas.microsoft.com/office/drawing/2014/main" id="{0D00D992-E028-4A26-B2F1-C8EDD3A27743}"/>
              </a:ext>
            </a:extLst>
          </p:cNvPr>
          <p:cNvSpPr txBox="1">
            <a:spLocks/>
          </p:cNvSpPr>
          <p:nvPr userDrawn="1"/>
        </p:nvSpPr>
        <p:spPr>
          <a:xfrm>
            <a:off x="1605188" y="2621280"/>
            <a:ext cx="8981624" cy="922919"/>
          </a:xfrm>
          <a:prstGeom prst="rect">
            <a:avLst/>
          </a:prstGeom>
        </p:spPr>
        <p:txBody>
          <a:bodyPr/>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pPr algn="ctr"/>
            <a:r>
              <a:rPr lang="en-GB" sz="8000" dirty="0">
                <a:solidFill>
                  <a:srgbClr val="000000"/>
                </a:solidFill>
                <a:ea typeface="Butler" charset="0"/>
                <a:cs typeface="Butler" charset="0"/>
              </a:rPr>
              <a:t>Questions?</a:t>
            </a:r>
            <a:endParaRPr lang="en-GB"/>
          </a:p>
        </p:txBody>
      </p:sp>
      <p:sp>
        <p:nvSpPr>
          <p:cNvPr id="2" name="Guides">
            <a:extLst>
              <a:ext uri="{FF2B5EF4-FFF2-40B4-BE49-F238E27FC236}">
                <a16:creationId xmlns:a16="http://schemas.microsoft.com/office/drawing/2014/main" id="{E41FE41D-1FCD-46A0-9500-C87FA6C21C6B}"/>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Rectangle 3">
            <a:extLst>
              <a:ext uri="{FF2B5EF4-FFF2-40B4-BE49-F238E27FC236}">
                <a16:creationId xmlns:a16="http://schemas.microsoft.com/office/drawing/2014/main" id="{268F8875-0D17-4C45-B1F0-ADDD34F9DE39}"/>
              </a:ext>
            </a:extLst>
          </p:cNvPr>
          <p:cNvSpPr/>
          <p:nvPr userDrawn="1"/>
        </p:nvSpPr>
        <p:spPr>
          <a:xfrm>
            <a:off x="532977" y="6402167"/>
            <a:ext cx="245118" cy="327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100" b="0" i="0" dirty="0">
                <a:solidFill>
                  <a:schemeClr val="tx1"/>
                </a:solidFill>
                <a:effectLst/>
                <a:latin typeface="+mn-lt"/>
              </a:rPr>
              <a:t>©</a:t>
            </a:r>
            <a:endParaRPr lang="en-GB" sz="1100" dirty="0">
              <a:solidFill>
                <a:schemeClr val="tx1"/>
              </a:solidFill>
              <a:latin typeface="+mn-lt"/>
            </a:endParaRPr>
          </a:p>
        </p:txBody>
      </p:sp>
      <p:sp>
        <p:nvSpPr>
          <p:cNvPr id="5" name="date" descr="{&quot;templafy&quot;:{&quot;id&quot;:&quot;c9ba2fd7-db86-475a-8fe5-901aa6a92791&quot;}}" title="Form.Date_only">
            <a:extLst>
              <a:ext uri="{FF2B5EF4-FFF2-40B4-BE49-F238E27FC236}">
                <a16:creationId xmlns:a16="http://schemas.microsoft.com/office/drawing/2014/main" id="{3B2EFA4A-7EE0-49CD-A200-0E57A6F4DA8F}"/>
              </a:ext>
            </a:extLst>
          </p:cNvPr>
          <p:cNvSpPr/>
          <p:nvPr userDrawn="1"/>
        </p:nvSpPr>
        <p:spPr>
          <a:xfrm>
            <a:off x="663794" y="6402167"/>
            <a:ext cx="526831" cy="327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100">
                <a:solidFill>
                  <a:schemeClr val="tx1"/>
                </a:solidFill>
                <a:latin typeface="+mn-lt"/>
              </a:rPr>
              <a:t>2022</a:t>
            </a:r>
          </a:p>
        </p:txBody>
      </p:sp>
      <p:sp>
        <p:nvSpPr>
          <p:cNvPr id="8" name="text" descr="{&quot;templafy&quot;:{&quot;id&quot;:&quot;4b721c53-dadb-4618-80a2-85d12b61c00d&quot;}}" title="UserProfile.LegalEntity.LegalEntity">
            <a:extLst>
              <a:ext uri="{FF2B5EF4-FFF2-40B4-BE49-F238E27FC236}">
                <a16:creationId xmlns:a16="http://schemas.microsoft.com/office/drawing/2014/main" id="{56DADAFF-ADC2-4F08-8FAC-8FD3D6F4C117}"/>
              </a:ext>
            </a:extLst>
          </p:cNvPr>
          <p:cNvSpPr/>
          <p:nvPr userDrawn="1"/>
        </p:nvSpPr>
        <p:spPr>
          <a:xfrm>
            <a:off x="1028472" y="6402167"/>
            <a:ext cx="10261608" cy="327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100" dirty="0">
                <a:solidFill>
                  <a:schemeClr val="tx1"/>
                </a:solidFill>
                <a:latin typeface="+mn-lt"/>
              </a:rPr>
              <a:t>Donal O’Buachalla &amp; Co Limited, an independently owned and operated licensed affiliate</a:t>
            </a:r>
          </a:p>
        </p:txBody>
      </p:sp>
      <p:sp>
        <p:nvSpPr>
          <p:cNvPr id="3" name="TextBox 2">
            <a:extLst>
              <a:ext uri="{FF2B5EF4-FFF2-40B4-BE49-F238E27FC236}">
                <a16:creationId xmlns:a16="http://schemas.microsoft.com/office/drawing/2014/main" id="{D3B00D11-ADA0-4E2B-8848-64DC41320DE1}"/>
              </a:ext>
            </a:extLst>
          </p:cNvPr>
          <p:cNvSpPr txBox="1"/>
          <p:nvPr userDrawn="1"/>
        </p:nvSpPr>
        <p:spPr>
          <a:xfrm>
            <a:off x="974854" y="6435051"/>
            <a:ext cx="221536" cy="261610"/>
          </a:xfrm>
          <a:prstGeom prst="rect">
            <a:avLst/>
          </a:prstGeom>
          <a:noFill/>
        </p:spPr>
        <p:txBody>
          <a:bodyPr wrap="none" rtlCol="0">
            <a:spAutoFit/>
          </a:bodyPr>
          <a:lstStyle/>
          <a:p>
            <a:r>
              <a:rPr lang="en-GB" sz="1100" dirty="0"/>
              <a:t>.</a:t>
            </a:r>
            <a:endParaRPr lang="en-GB"/>
          </a:p>
        </p:txBody>
      </p:sp>
      <p:pic>
        <p:nvPicPr>
          <p:cNvPr id="169609912" name="AYLogo" descr="{&quot;templafy&quot;:{&quot;id&quot;:&quot;03594a07-6987-4aaf-bbd2-24bc85e0f5ca&quot;}}"/>
          <p:cNvPicPr>
            <a:picLocks noChangeAspect="1"/>
          </p:cNvPicPr>
          <p:nvPr/>
        </p:nvPicPr>
        <p:blipFill>
          <a:blip r:embed="rId2"/>
          <a:stretch>
            <a:fillRect/>
          </a:stretch>
        </p:blipFill>
        <p:spPr>
          <a:xfrm>
            <a:off x="5384800" y="4349662"/>
            <a:ext cx="1359108" cy="828000"/>
          </a:xfrm>
          <a:prstGeom prst="rect">
            <a:avLst/>
          </a:prstGeom>
        </p:spPr>
      </p:pic>
      <p:pic>
        <p:nvPicPr>
          <p:cNvPr id="1042750883" name="AYIMLogo" descr="{&quot;templafy&quot;:{&quot;id&quot;:&quot;0c521af9-555d-4547-8115-1639831a3c08&quot;}}" hidden="1"/>
          <p:cNvPicPr>
            <a:picLocks noChangeAspect="1"/>
          </p:cNvPicPr>
          <p:nvPr/>
        </p:nvPicPr>
        <p:blipFill>
          <a:blip r:embed="rId2"/>
          <a:stretch>
            <a:fillRect/>
          </a:stretch>
        </p:blipFill>
        <p:spPr>
          <a:xfrm>
            <a:off x="4492311" y="4357398"/>
            <a:ext cx="1359108" cy="828000"/>
          </a:xfrm>
          <a:prstGeom prst="rect">
            <a:avLst/>
          </a:prstGeom>
        </p:spPr>
      </p:pic>
    </p:spTree>
    <p:extLst>
      <p:ext uri="{BB962C8B-B14F-4D97-AF65-F5344CB8AC3E}">
        <p14:creationId xmlns:p14="http://schemas.microsoft.com/office/powerpoint/2010/main" val="152826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389B8-123B-498E-AC92-16E1884DBF65}"/>
              </a:ext>
            </a:extLst>
          </p:cNvPr>
          <p:cNvSpPr>
            <a:spLocks noGrp="1"/>
          </p:cNvSpPr>
          <p:nvPr>
            <p:ph type="title"/>
          </p:nvPr>
        </p:nvSpPr>
        <p:spPr/>
        <p:txBody>
          <a:bodyPr/>
          <a:lstStyle>
            <a:lvl1pPr algn="ctr">
              <a:defRPr/>
            </a:lvl1pPr>
          </a:lstStyle>
          <a:p>
            <a:r>
              <a:rPr lang="en-GB" dirty="0"/>
              <a:t>Click to edit Master title style</a:t>
            </a:r>
          </a:p>
        </p:txBody>
      </p:sp>
      <p:sp>
        <p:nvSpPr>
          <p:cNvPr id="3" name="Guides" hidden="1">
            <a:extLst>
              <a:ext uri="{FF2B5EF4-FFF2-40B4-BE49-F238E27FC236}">
                <a16:creationId xmlns:a16="http://schemas.microsoft.com/office/drawing/2014/main" id="{10A47A87-ECB5-4883-B10B-25B4FB75B9DC}"/>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1196586972" name="AYLogo" descr="{&quot;templafy&quot;:{&quot;id&quot;:&quot;82e3ad65-9e04-4546-abf4-8720aee71b93&quot;}}"/>
          <p:cNvPicPr>
            <a:picLocks noChangeAspect="1"/>
          </p:cNvPicPr>
          <p:nvPr/>
        </p:nvPicPr>
        <p:blipFill>
          <a:blip r:embed="rId2"/>
          <a:stretch>
            <a:fillRect/>
          </a:stretch>
        </p:blipFill>
        <p:spPr>
          <a:xfrm>
            <a:off x="10972800" y="5990249"/>
            <a:ext cx="915920" cy="558000"/>
          </a:xfrm>
          <a:prstGeom prst="rect">
            <a:avLst/>
          </a:prstGeom>
        </p:spPr>
      </p:pic>
      <p:pic>
        <p:nvPicPr>
          <p:cNvPr id="593321789" name="AYIMLogo" descr="{&quot;templafy&quot;:{&quot;id&quot;:&quot;06974b3b-fe51-42cf-a297-4860adbf6f1f&quot;}}" hidden="1"/>
          <p:cNvPicPr>
            <a:picLocks noChangeAspect="1"/>
          </p:cNvPicPr>
          <p:nvPr/>
        </p:nvPicPr>
        <p:blipFill>
          <a:blip r:embed="rId2"/>
          <a:stretch>
            <a:fillRect/>
          </a:stretch>
        </p:blipFill>
        <p:spPr>
          <a:xfrm>
            <a:off x="10024533" y="6012975"/>
            <a:ext cx="915920" cy="558000"/>
          </a:xfrm>
          <a:prstGeom prst="rect">
            <a:avLst/>
          </a:prstGeom>
        </p:spPr>
      </p:pic>
    </p:spTree>
    <p:extLst>
      <p:ext uri="{BB962C8B-B14F-4D97-AF65-F5344CB8AC3E}">
        <p14:creationId xmlns:p14="http://schemas.microsoft.com/office/powerpoint/2010/main" val="1725282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x Content">
    <p:spTree>
      <p:nvGrpSpPr>
        <p:cNvPr id="1" name=""/>
        <p:cNvGrpSpPr/>
        <p:nvPr/>
      </p:nvGrpSpPr>
      <p:grpSpPr>
        <a:xfrm>
          <a:off x="0" y="0"/>
          <a:ext cx="0" cy="0"/>
          <a:chOff x="0" y="0"/>
          <a:chExt cx="0" cy="0"/>
        </a:xfrm>
      </p:grpSpPr>
      <p:sp>
        <p:nvSpPr>
          <p:cNvPr id="2" name="Guides" hidden="1">
            <a:extLst>
              <a:ext uri="{FF2B5EF4-FFF2-40B4-BE49-F238E27FC236}">
                <a16:creationId xmlns:a16="http://schemas.microsoft.com/office/drawing/2014/main" id="{871F4B46-ABFA-4AA0-AE90-332B49CC277F}"/>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Title 2">
            <a:extLst>
              <a:ext uri="{FF2B5EF4-FFF2-40B4-BE49-F238E27FC236}">
                <a16:creationId xmlns:a16="http://schemas.microsoft.com/office/drawing/2014/main" id="{6EBA1641-A38F-45DA-B2F3-5C7727168A20}"/>
              </a:ext>
            </a:extLst>
          </p:cNvPr>
          <p:cNvSpPr>
            <a:spLocks noGrp="1"/>
          </p:cNvSpPr>
          <p:nvPr>
            <p:ph type="title"/>
          </p:nvPr>
        </p:nvSpPr>
        <p:spPr/>
        <p:txBody>
          <a:bodyPr/>
          <a:lstStyle/>
          <a:p>
            <a:r>
              <a:rPr lang="en-GB"/>
              <a:t>Click to edit Master title style</a:t>
            </a:r>
          </a:p>
        </p:txBody>
      </p:sp>
      <p:sp>
        <p:nvSpPr>
          <p:cNvPr id="7" name="Content Placeholder 6">
            <a:extLst>
              <a:ext uri="{FF2B5EF4-FFF2-40B4-BE49-F238E27FC236}">
                <a16:creationId xmlns:a16="http://schemas.microsoft.com/office/drawing/2014/main" id="{99CDE793-9F39-4713-826F-CD82DFFDFB97}"/>
              </a:ext>
            </a:extLst>
          </p:cNvPr>
          <p:cNvSpPr>
            <a:spLocks noGrp="1"/>
          </p:cNvSpPr>
          <p:nvPr>
            <p:ph sz="quarter" idx="10"/>
          </p:nvPr>
        </p:nvSpPr>
        <p:spPr>
          <a:xfrm>
            <a:off x="1219200" y="2667000"/>
            <a:ext cx="9753600" cy="3649663"/>
          </a:xfrm>
        </p:spPr>
        <p:txBody>
          <a:bodyPr>
            <a:noAutofit/>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Tree>
    <p:extLst>
      <p:ext uri="{BB962C8B-B14F-4D97-AF65-F5344CB8AC3E}">
        <p14:creationId xmlns:p14="http://schemas.microsoft.com/office/powerpoint/2010/main" val="1641640155"/>
      </p:ext>
    </p:extLst>
  </p:cSld>
  <p:clrMapOvr>
    <a:masterClrMapping/>
  </p:clrMapOvr>
  <p:extLst>
    <p:ext uri="{DCECCB84-F9BA-43D5-87BE-67443E8EF086}">
      <p15:sldGuideLst xmlns:p15="http://schemas.microsoft.com/office/powerpoint/2012/main">
        <p15:guide id="1" orient="horz" pos="655" userDrawn="1">
          <p15:clr>
            <a:srgbClr val="717275"/>
          </p15:clr>
        </p15:guide>
        <p15:guide id="2" orient="horz" pos="1562" userDrawn="1">
          <p15:clr>
            <a:srgbClr val="717275"/>
          </p15:clr>
        </p15:guide>
        <p15:guide id="3" orient="horz" pos="1680" userDrawn="1">
          <p15:clr>
            <a:srgbClr val="FF96FF"/>
          </p15:clr>
        </p15:guide>
        <p15:guide id="4" orient="horz" pos="3979" userDrawn="1">
          <p15:clr>
            <a:srgbClr val="FF96FF"/>
          </p15:clr>
        </p15:guide>
        <p15:guide id="5" pos="768" userDrawn="1">
          <p15:clr>
            <a:srgbClr val="FF96FF"/>
          </p15:clr>
        </p15:guide>
        <p15:guide id="6" pos="6911" userDrawn="1">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6A7EA-EC6C-48F0-AD2C-5D6A5D43353C}"/>
              </a:ext>
            </a:extLst>
          </p:cNvPr>
          <p:cNvSpPr>
            <a:spLocks noGrp="1"/>
          </p:cNvSpPr>
          <p:nvPr>
            <p:ph type="title"/>
            <p:custDataLst>
              <p:tags r:id="rId60"/>
            </p:custDataLst>
          </p:nvPr>
        </p:nvSpPr>
        <p:spPr>
          <a:xfrm>
            <a:off x="1219200" y="1040562"/>
            <a:ext cx="9753600" cy="1440000"/>
          </a:xfrm>
          <a:prstGeom prst="rect">
            <a:avLst/>
          </a:prstGeom>
        </p:spPr>
        <p:txBody>
          <a:bodyPr vert="horz" lIns="0" tIns="0" rIns="0" bIns="0" rtlCol="0" anchor="t" anchorCtr="0">
            <a:noAutofit/>
          </a:bodyPr>
          <a:lstStyle/>
          <a:p>
            <a:r>
              <a:rPr lang="en-GB" dirty="0"/>
              <a:t>Click to edit Master title style</a:t>
            </a:r>
          </a:p>
        </p:txBody>
      </p:sp>
      <p:sp>
        <p:nvSpPr>
          <p:cNvPr id="3" name="Text Placeholder 2">
            <a:extLst>
              <a:ext uri="{FF2B5EF4-FFF2-40B4-BE49-F238E27FC236}">
                <a16:creationId xmlns:a16="http://schemas.microsoft.com/office/drawing/2014/main" id="{1EAF8D5A-725B-4B13-8DA2-1ADC7202FEC5}"/>
              </a:ext>
            </a:extLst>
          </p:cNvPr>
          <p:cNvSpPr>
            <a:spLocks noGrp="1"/>
          </p:cNvSpPr>
          <p:nvPr>
            <p:ph type="body" idx="1"/>
            <p:custDataLst>
              <p:tags r:id="rId61"/>
            </p:custDataLst>
          </p:nvPr>
        </p:nvSpPr>
        <p:spPr>
          <a:xfrm>
            <a:off x="1219200" y="2666999"/>
            <a:ext cx="9753600" cy="3650988"/>
          </a:xfrm>
          <a:prstGeom prst="rect">
            <a:avLst/>
          </a:prstGeom>
        </p:spPr>
        <p:txBody>
          <a:bodyPr vert="horz" lIns="0" tIns="0" rIns="0" bIns="0" rtlCol="0">
            <a:noAutofit/>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a:t>
            </a:r>
            <a:endParaRPr lang="en-GB"/>
          </a:p>
          <a:p>
            <a:pPr lvl="6"/>
            <a:r>
              <a:rPr lang="en-GB" dirty="0"/>
              <a:t>Seventh level </a:t>
            </a:r>
            <a:endParaRPr lang="en-GB"/>
          </a:p>
          <a:p>
            <a:pPr lvl="7"/>
            <a:r>
              <a:rPr lang="en-GB" dirty="0"/>
              <a:t>Eighth level</a:t>
            </a:r>
            <a:endParaRPr lang="en-GB"/>
          </a:p>
          <a:p>
            <a:pPr lvl="8"/>
            <a:r>
              <a:rPr lang="en-GB" dirty="0"/>
              <a:t>Ninth level </a:t>
            </a:r>
          </a:p>
        </p:txBody>
      </p:sp>
      <p:sp>
        <p:nvSpPr>
          <p:cNvPr id="6" name="Slide Number Placeholder 5">
            <a:extLst>
              <a:ext uri="{FF2B5EF4-FFF2-40B4-BE49-F238E27FC236}">
                <a16:creationId xmlns:a16="http://schemas.microsoft.com/office/drawing/2014/main" id="{C64F6B73-34F8-4D21-93D9-C03447C02DEA}"/>
              </a:ext>
            </a:extLst>
          </p:cNvPr>
          <p:cNvSpPr>
            <a:spLocks noGrp="1"/>
          </p:cNvSpPr>
          <p:nvPr>
            <p:ph type="sldNum" sz="quarter" idx="4"/>
          </p:nvPr>
        </p:nvSpPr>
        <p:spPr>
          <a:xfrm>
            <a:off x="8229600" y="6483350"/>
            <a:ext cx="2743200" cy="365125"/>
          </a:xfrm>
          <a:prstGeom prst="rect">
            <a:avLst/>
          </a:prstGeom>
        </p:spPr>
        <p:txBody>
          <a:bodyPr vert="horz" lIns="0" tIns="0" rIns="0" bIns="0" rtlCol="0" anchor="ctr"/>
          <a:lstStyle>
            <a:lvl1pPr algn="r">
              <a:defRPr sz="1000">
                <a:solidFill>
                  <a:schemeClr val="tx1"/>
                </a:solidFill>
              </a:defRPr>
            </a:lvl1pPr>
          </a:lstStyle>
          <a:p>
            <a:fld id="{F4ED544E-ECB9-43AA-82BE-1C5006E68774}" type="slidenum">
              <a:rPr lang="en-GB" smtClean="0"/>
              <a:pPr/>
              <a:t>‹#›</a:t>
            </a:fld>
            <a:endParaRPr lang="en-GB" dirty="0"/>
          </a:p>
        </p:txBody>
      </p:sp>
      <p:sp>
        <p:nvSpPr>
          <p:cNvPr id="7" name="Guides" hidden="1">
            <a:extLst>
              <a:ext uri="{FF2B5EF4-FFF2-40B4-BE49-F238E27FC236}">
                <a16:creationId xmlns:a16="http://schemas.microsoft.com/office/drawing/2014/main" id="{2ACD6E08-86ED-44B8-A20F-B1DAE0CF48CA}"/>
              </a:ext>
            </a:extLst>
          </p:cNvPr>
          <p:cNvSpPr/>
          <p:nvPr userDrawn="1">
            <p:custDataLst>
              <p:tags r:id="rId62"/>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Date Placeholder 3">
            <a:extLst>
              <a:ext uri="{FF2B5EF4-FFF2-40B4-BE49-F238E27FC236}">
                <a16:creationId xmlns:a16="http://schemas.microsoft.com/office/drawing/2014/main" id="{BB95D9E9-1625-45E0-A700-901FDF1E0139}"/>
              </a:ext>
            </a:extLst>
          </p:cNvPr>
          <p:cNvSpPr>
            <a:spLocks noGrp="1"/>
          </p:cNvSpPr>
          <p:nvPr>
            <p:ph type="dt" sz="half" idx="2"/>
          </p:nvPr>
        </p:nvSpPr>
        <p:spPr>
          <a:xfrm>
            <a:off x="1219200" y="6492875"/>
            <a:ext cx="2743200" cy="365125"/>
          </a:xfrm>
          <a:prstGeom prst="rect">
            <a:avLst/>
          </a:prstGeom>
        </p:spPr>
        <p:txBody>
          <a:bodyPr vert="horz" lIns="0" tIns="0" rIns="0" bIns="0" rtlCol="0" anchor="ctr"/>
          <a:lstStyle>
            <a:lvl1pPr algn="l">
              <a:defRPr sz="1000">
                <a:solidFill>
                  <a:schemeClr val="tx1"/>
                </a:solidFill>
              </a:defRPr>
            </a:lvl1pPr>
          </a:lstStyle>
          <a:p>
            <a:fld id="{0CB8D0E9-E49F-42CD-9267-C4E578E9BBB8}" type="datetimeFigureOut">
              <a:rPr lang="en-GB" smtClean="0"/>
              <a:pPr/>
              <a:t>06/10/2022</a:t>
            </a:fld>
            <a:endParaRPr lang="en-GB"/>
          </a:p>
        </p:txBody>
      </p:sp>
      <p:sp>
        <p:nvSpPr>
          <p:cNvPr id="10" name="Footer Placeholder 4">
            <a:extLst>
              <a:ext uri="{FF2B5EF4-FFF2-40B4-BE49-F238E27FC236}">
                <a16:creationId xmlns:a16="http://schemas.microsoft.com/office/drawing/2014/main" id="{92DAC5F7-68E0-45F4-B5F9-D327A2D4C8D3}"/>
              </a:ext>
            </a:extLst>
          </p:cNvPr>
          <p:cNvSpPr>
            <a:spLocks noGrp="1"/>
          </p:cNvSpPr>
          <p:nvPr>
            <p:ph type="ftr" sz="quarter" idx="3"/>
          </p:nvPr>
        </p:nvSpPr>
        <p:spPr>
          <a:xfrm>
            <a:off x="3962400" y="6492875"/>
            <a:ext cx="4267200" cy="365125"/>
          </a:xfrm>
          <a:prstGeom prst="rect">
            <a:avLst/>
          </a:prstGeom>
        </p:spPr>
        <p:txBody>
          <a:bodyPr vert="horz" lIns="0" tIns="0" rIns="0" bIns="0" rtlCol="0" anchor="ctr"/>
          <a:lstStyle>
            <a:lvl1pPr algn="ctr">
              <a:defRPr sz="1000">
                <a:solidFill>
                  <a:schemeClr val="tx1"/>
                </a:solidFill>
              </a:defRPr>
            </a:lvl1pPr>
          </a:lstStyle>
          <a:p>
            <a:endParaRPr lang="en-GB" dirty="0"/>
          </a:p>
        </p:txBody>
      </p:sp>
    </p:spTree>
    <p:extLst>
      <p:ext uri="{BB962C8B-B14F-4D97-AF65-F5344CB8AC3E}">
        <p14:creationId xmlns:p14="http://schemas.microsoft.com/office/powerpoint/2010/main" val="3203765002"/>
      </p:ext>
    </p:extLst>
  </p:cSld>
  <p:clrMap bg1="lt1" tx1="dk1" bg2="lt2" tx2="dk2" accent1="accent1" accent2="accent2" accent3="accent3" accent4="accent4" accent5="accent5" accent6="accent6" hlink="hlink" folHlink="folHlink"/>
  <p:sldLayoutIdLst>
    <p:sldLayoutId id="2147483748" r:id="rId1"/>
    <p:sldLayoutId id="2147483770" r:id="rId2"/>
    <p:sldLayoutId id="2147483771" r:id="rId3"/>
    <p:sldLayoutId id="2147483772" r:id="rId4"/>
    <p:sldLayoutId id="2147483773" r:id="rId5"/>
    <p:sldLayoutId id="2147483751" r:id="rId6"/>
    <p:sldLayoutId id="2147483753" r:id="rId7"/>
    <p:sldLayoutId id="2147483757" r:id="rId8"/>
    <p:sldLayoutId id="2147483650" r:id="rId9"/>
    <p:sldLayoutId id="2147483749" r:id="rId10"/>
    <p:sldLayoutId id="2147483750" r:id="rId11"/>
    <p:sldLayoutId id="2147483652" r:id="rId12"/>
    <p:sldLayoutId id="2147483758" r:id="rId13"/>
    <p:sldLayoutId id="2147483767" r:id="rId14"/>
    <p:sldLayoutId id="2147483657" r:id="rId15"/>
    <p:sldLayoutId id="2147483654" r:id="rId16"/>
    <p:sldLayoutId id="2147483656" r:id="rId17"/>
    <p:sldLayoutId id="2147483660" r:id="rId18"/>
    <p:sldLayoutId id="2147483667" r:id="rId19"/>
    <p:sldLayoutId id="2147483668" r:id="rId20"/>
    <p:sldLayoutId id="2147483665" r:id="rId21"/>
    <p:sldLayoutId id="2147483769" r:id="rId22"/>
    <p:sldLayoutId id="2147483766" r:id="rId23"/>
    <p:sldLayoutId id="2147483661" r:id="rId24"/>
    <p:sldLayoutId id="2147483662" r:id="rId25"/>
    <p:sldLayoutId id="2147483655" r:id="rId26"/>
    <p:sldLayoutId id="2147483651" r:id="rId27"/>
    <p:sldLayoutId id="2147483674" r:id="rId28"/>
    <p:sldLayoutId id="2147483677" r:id="rId29"/>
    <p:sldLayoutId id="2147483756" r:id="rId30"/>
    <p:sldLayoutId id="2147483765" r:id="rId31"/>
    <p:sldLayoutId id="2147483658" r:id="rId32"/>
    <p:sldLayoutId id="2147483669" r:id="rId33"/>
    <p:sldLayoutId id="2147483670" r:id="rId34"/>
    <p:sldLayoutId id="2147483755" r:id="rId35"/>
    <p:sldLayoutId id="2147483653" r:id="rId36"/>
    <p:sldLayoutId id="2147483659" r:id="rId37"/>
    <p:sldLayoutId id="2147483666" r:id="rId38"/>
    <p:sldLayoutId id="2147483675" r:id="rId39"/>
    <p:sldLayoutId id="2147483688" r:id="rId40"/>
    <p:sldLayoutId id="2147483752" r:id="rId41"/>
    <p:sldLayoutId id="2147483663" r:id="rId42"/>
    <p:sldLayoutId id="2147483672" r:id="rId43"/>
    <p:sldLayoutId id="2147483671" r:id="rId44"/>
    <p:sldLayoutId id="2147483768" r:id="rId45"/>
    <p:sldLayoutId id="2147483664" r:id="rId46"/>
    <p:sldLayoutId id="2147483673" r:id="rId47"/>
    <p:sldLayoutId id="2147483759" r:id="rId48"/>
    <p:sldLayoutId id="2147483774" r:id="rId49"/>
    <p:sldLayoutId id="2147483775" r:id="rId50"/>
    <p:sldLayoutId id="2147483777" r:id="rId51"/>
    <p:sldLayoutId id="2147483778" r:id="rId52"/>
    <p:sldLayoutId id="2147483779" r:id="rId53"/>
    <p:sldLayoutId id="2147483780" r:id="rId54"/>
    <p:sldLayoutId id="2147483781" r:id="rId55"/>
    <p:sldLayoutId id="2147483782" r:id="rId56"/>
    <p:sldLayoutId id="2147483783" r:id="rId57"/>
    <p:sldLayoutId id="2147483784" r:id="rId5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Open Sans" panose="020B0606030504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90000"/>
        </a:lnSpc>
        <a:spcBef>
          <a:spcPts val="500"/>
        </a:spcBef>
        <a:buFont typeface="Open Sans" panose="020B0606030504020204" pitchFamily="34" charset="0"/>
        <a:buChar char="–"/>
        <a:defRPr sz="14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534988" indent="-173038"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4pPr>
      <a:lvl5pPr marL="715963" indent="-180975" algn="l" defTabSz="914400" rtl="0" eaLnBrk="1" latinLnBrk="0" hangingPunct="1">
        <a:lnSpc>
          <a:spcPct val="90000"/>
        </a:lnSpc>
        <a:spcBef>
          <a:spcPts val="500"/>
        </a:spcBef>
        <a:buFont typeface="Open Sans" panose="020B0606030504020204" pitchFamily="34" charset="0"/>
        <a:buChar char="–"/>
        <a:defRPr sz="1100" kern="1200">
          <a:solidFill>
            <a:schemeClr val="tx1"/>
          </a:solidFill>
          <a:latin typeface="+mn-lt"/>
          <a:ea typeface="+mn-ea"/>
          <a:cs typeface="+mn-cs"/>
        </a:defRPr>
      </a:lvl5pPr>
      <a:lvl6pPr marL="720000" indent="-180000" algn="l" defTabSz="914400" rtl="0" eaLnBrk="1" latinLnBrk="0" hangingPunct="1">
        <a:lnSpc>
          <a:spcPct val="90000"/>
        </a:lnSpc>
        <a:spcBef>
          <a:spcPts val="500"/>
        </a:spcBef>
        <a:buFont typeface="Open Sans" panose="020B0606030504020204" pitchFamily="34" charset="0"/>
        <a:buChar char="–"/>
        <a:defRPr sz="1100" kern="1200">
          <a:solidFill>
            <a:schemeClr val="tx1"/>
          </a:solidFill>
          <a:latin typeface="+mn-lt"/>
          <a:ea typeface="+mn-ea"/>
          <a:cs typeface="+mn-cs"/>
        </a:defRPr>
      </a:lvl6pPr>
      <a:lvl7pPr marL="720000" indent="-180000" algn="l" defTabSz="914400" rtl="0" eaLnBrk="1" latinLnBrk="0" hangingPunct="1">
        <a:lnSpc>
          <a:spcPct val="90000"/>
        </a:lnSpc>
        <a:spcBef>
          <a:spcPts val="500"/>
        </a:spcBef>
        <a:buFont typeface="Open Sans" panose="020B0606030504020204" pitchFamily="34" charset="0"/>
        <a:buChar char="–"/>
        <a:defRPr sz="1100" kern="1200">
          <a:solidFill>
            <a:schemeClr val="tx1"/>
          </a:solidFill>
          <a:latin typeface="+mn-lt"/>
          <a:ea typeface="+mn-ea"/>
          <a:cs typeface="+mn-cs"/>
        </a:defRPr>
      </a:lvl7pPr>
      <a:lvl8pPr marL="720000" indent="-180000" algn="l" defTabSz="914400" rtl="0" eaLnBrk="1" latinLnBrk="0" hangingPunct="1">
        <a:lnSpc>
          <a:spcPct val="90000"/>
        </a:lnSpc>
        <a:spcBef>
          <a:spcPts val="500"/>
        </a:spcBef>
        <a:buFont typeface="Open Sans" panose="020B0606030504020204" pitchFamily="34" charset="0"/>
        <a:buChar char="–"/>
        <a:defRPr sz="1100" kern="1200">
          <a:solidFill>
            <a:schemeClr val="tx1"/>
          </a:solidFill>
          <a:latin typeface="+mn-lt"/>
          <a:ea typeface="+mn-ea"/>
          <a:cs typeface="+mn-cs"/>
        </a:defRPr>
      </a:lvl8pPr>
      <a:lvl9pPr marL="720000" indent="-180000" algn="l" defTabSz="914400" rtl="0" eaLnBrk="1" latinLnBrk="0" hangingPunct="1">
        <a:lnSpc>
          <a:spcPct val="90000"/>
        </a:lnSpc>
        <a:spcBef>
          <a:spcPts val="500"/>
        </a:spcBef>
        <a:buFont typeface="Open Sans" panose="020B0606030504020204" pitchFamily="34" charset="0"/>
        <a:buChar char="–"/>
        <a:defRPr sz="11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customXml" Target="../../customXml/item97.xml"/><Relationship Id="rId1" Type="http://schemas.openxmlformats.org/officeDocument/2006/relationships/customXml" Target="../../customXml/item72.xml"/><Relationship Id="rId5" Type="http://schemas.openxmlformats.org/officeDocument/2006/relationships/image" Target="../media/image5.png"/><Relationship Id="rId4"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customXml" Target="../../customXml/item18.xml"/><Relationship Id="rId1" Type="http://schemas.openxmlformats.org/officeDocument/2006/relationships/customXml" Target="../../customXml/item39.xml"/><Relationship Id="rId4" Type="http://schemas.openxmlformats.org/officeDocument/2006/relationships/image" Target="../media/image9.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customXml" Target="../../customXml/item12.xml"/><Relationship Id="rId1" Type="http://schemas.openxmlformats.org/officeDocument/2006/relationships/customXml" Target="../../customXml/item14.xml"/><Relationship Id="rId4" Type="http://schemas.openxmlformats.org/officeDocument/2006/relationships/image" Target="../media/image16.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customXml" Target="../../customXml/item59.xml"/><Relationship Id="rId1" Type="http://schemas.openxmlformats.org/officeDocument/2006/relationships/customXml" Target="../../customXml/item7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customXml" Target="../../customXml/item54.xml"/><Relationship Id="rId1" Type="http://schemas.openxmlformats.org/officeDocument/2006/relationships/customXml" Target="../../customXml/item10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customXml" Target="../../customXml/item6.xml"/><Relationship Id="rId1" Type="http://schemas.openxmlformats.org/officeDocument/2006/relationships/customXml" Target="../../customXml/item51.xml"/><Relationship Id="rId5" Type="http://schemas.openxmlformats.org/officeDocument/2006/relationships/image" Target="../media/image19.png"/><Relationship Id="rId4" Type="http://schemas.openxmlformats.org/officeDocument/2006/relationships/image" Target="../media/image18.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customXml" Target="../../customXml/item29.xml"/><Relationship Id="rId1" Type="http://schemas.openxmlformats.org/officeDocument/2006/relationships/customXml" Target="../../customXml/item82.xml"/><Relationship Id="rId5" Type="http://schemas.openxmlformats.org/officeDocument/2006/relationships/image" Target="../media/image7.bin"/><Relationship Id="rId4" Type="http://schemas.openxmlformats.org/officeDocument/2006/relationships/image" Target="../media/image6.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customXml" Target="../../customXml/item40.xml"/><Relationship Id="rId1" Type="http://schemas.openxmlformats.org/officeDocument/2006/relationships/customXml" Target="../../customXml/item76.xml"/><Relationship Id="rId4" Type="http://schemas.openxmlformats.org/officeDocument/2006/relationships/image" Target="../media/image8.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customXml" Target="../../customXml/item93.xml"/><Relationship Id="rId1" Type="http://schemas.openxmlformats.org/officeDocument/2006/relationships/customXml" Target="../../customXml/item43.xml"/><Relationship Id="rId4" Type="http://schemas.openxmlformats.org/officeDocument/2006/relationships/image" Target="../media/image9.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customXml" Target="../../customXml/item89.xml"/><Relationship Id="rId1" Type="http://schemas.openxmlformats.org/officeDocument/2006/relationships/customXml" Target="../../customXml/item2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customXml" Target="../../customXml/item17.xml"/><Relationship Id="rId1" Type="http://schemas.openxmlformats.org/officeDocument/2006/relationships/customXml" Target="../../customXml/item81.xml"/><Relationship Id="rId4" Type="http://schemas.openxmlformats.org/officeDocument/2006/relationships/image" Target="../media/image8.bin"/></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svg"/><Relationship Id="rId3" Type="http://schemas.openxmlformats.org/officeDocument/2006/relationships/tags" Target="../tags/tag30.xml"/><Relationship Id="rId7" Type="http://schemas.openxmlformats.org/officeDocument/2006/relationships/slideLayout" Target="../slideLayouts/slideLayout54.xml"/><Relationship Id="rId12" Type="http://schemas.openxmlformats.org/officeDocument/2006/relationships/image" Target="../media/image12.png"/><Relationship Id="rId2" Type="http://schemas.openxmlformats.org/officeDocument/2006/relationships/customXml" Target="../../customXml/item94.xml"/><Relationship Id="rId1" Type="http://schemas.openxmlformats.org/officeDocument/2006/relationships/customXml" Target="../../customXml/item52.xml"/><Relationship Id="rId6" Type="http://schemas.openxmlformats.org/officeDocument/2006/relationships/tags" Target="../tags/tag33.xml"/><Relationship Id="rId11" Type="http://schemas.openxmlformats.org/officeDocument/2006/relationships/image" Target="../media/image11.svg"/><Relationship Id="rId5" Type="http://schemas.openxmlformats.org/officeDocument/2006/relationships/tags" Target="../tags/tag32.xml"/><Relationship Id="rId15" Type="http://schemas.openxmlformats.org/officeDocument/2006/relationships/image" Target="../media/image15.svg"/><Relationship Id="rId10" Type="http://schemas.openxmlformats.org/officeDocument/2006/relationships/image" Target="../media/image11.png"/><Relationship Id="rId4" Type="http://schemas.openxmlformats.org/officeDocument/2006/relationships/tags" Target="../tags/tag31.xml"/><Relationship Id="rId9" Type="http://schemas.openxmlformats.org/officeDocument/2006/relationships/image" Target="../media/image9.sv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customXml" Target="../../customXml/item73.xml"/><Relationship Id="rId1" Type="http://schemas.openxmlformats.org/officeDocument/2006/relationships/customXml" Target="../../customXml/item33.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customXml" Target="../../customXml/item85.xml"/><Relationship Id="rId1" Type="http://schemas.openxmlformats.org/officeDocument/2006/relationships/customXml" Target="../../customXml/item4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1">
            <a:extLst>
              <a:ext uri="{FF2B5EF4-FFF2-40B4-BE49-F238E27FC236}">
                <a16:creationId xmlns:a16="http://schemas.microsoft.com/office/drawing/2014/main" id="{8DCF5785-4975-58C4-15CC-C5C58865B556}"/>
              </a:ext>
            </a:extLst>
          </p:cNvPr>
          <p:cNvPicPr>
            <a:picLocks noGrp="1" noChangeAspect="1"/>
          </p:cNvPicPr>
          <p:nvPr>
            <p:ph type="pic" sz="quarter" idx="12"/>
            <p:custDataLst>
              <p:tags r:id="rId3"/>
            </p:custDataLst>
          </p:nvPr>
        </p:nvPicPr>
        <p:blipFill rotWithShape="1">
          <a:blip r:embed="rId5" cstate="hqprint">
            <a:extLst>
              <a:ext uri="{28A0092B-C50C-407E-A947-70E740481C1C}">
                <a14:useLocalDpi xmlns:a14="http://schemas.microsoft.com/office/drawing/2010/main" val="0"/>
              </a:ext>
            </a:extLst>
          </a:blip>
          <a:srcRect t="800" b="800"/>
          <a:stretch/>
        </p:blipFill>
        <p:spPr>
          <a:xfrm>
            <a:off x="545857" y="924339"/>
            <a:ext cx="6703849" cy="5933661"/>
          </a:xfrm>
        </p:spPr>
      </p:pic>
      <p:sp>
        <p:nvSpPr>
          <p:cNvPr id="3" name="Text Placeholder 2">
            <a:extLst>
              <a:ext uri="{FF2B5EF4-FFF2-40B4-BE49-F238E27FC236}">
                <a16:creationId xmlns:a16="http://schemas.microsoft.com/office/drawing/2014/main" id="{5E27286D-76E0-451F-8C99-85CBEBA1C874}"/>
              </a:ext>
            </a:extLst>
          </p:cNvPr>
          <p:cNvSpPr>
            <a:spLocks noGrp="1"/>
          </p:cNvSpPr>
          <p:nvPr>
            <p:ph type="body" sz="quarter" idx="10"/>
          </p:nvPr>
        </p:nvSpPr>
        <p:spPr/>
        <p:txBody>
          <a:bodyPr/>
          <a:lstStyle/>
          <a:p>
            <a:r>
              <a:rPr lang="en-US" dirty="0"/>
              <a:t>Revaluation 2023 - Hotels</a:t>
            </a:r>
          </a:p>
        </p:txBody>
      </p:sp>
      <p:sp>
        <p:nvSpPr>
          <p:cNvPr id="4" name="Text Placeholder 3">
            <a:extLst>
              <a:ext uri="{FF2B5EF4-FFF2-40B4-BE49-F238E27FC236}">
                <a16:creationId xmlns:a16="http://schemas.microsoft.com/office/drawing/2014/main" id="{C3C1A206-53E8-4DC7-A61C-33C8105BAA9F}"/>
              </a:ext>
            </a:extLst>
          </p:cNvPr>
          <p:cNvSpPr>
            <a:spLocks noGrp="1"/>
          </p:cNvSpPr>
          <p:nvPr>
            <p:ph type="body" sz="quarter" idx="11"/>
          </p:nvPr>
        </p:nvSpPr>
        <p:spPr/>
        <p:txBody>
          <a:bodyPr/>
          <a:lstStyle/>
          <a:p>
            <a:r>
              <a:rPr lang="en-US" dirty="0"/>
              <a:t>Siobhan Murphy</a:t>
            </a:r>
          </a:p>
          <a:p>
            <a:r>
              <a:rPr lang="en-US" dirty="0"/>
              <a:t>Director</a:t>
            </a:r>
          </a:p>
        </p:txBody>
      </p:sp>
      <p:sp>
        <p:nvSpPr>
          <p:cNvPr id="2" name="Rectangle 1"/>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custData r:id="rId1"/>
      <p:custData r:id="rId2"/>
    </p:custDataLst>
    <p:extLst>
      <p:ext uri="{BB962C8B-B14F-4D97-AF65-F5344CB8AC3E}">
        <p14:creationId xmlns:p14="http://schemas.microsoft.com/office/powerpoint/2010/main" val="1520708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A8149D5-5FE8-4788-937A-280CF3384212}"/>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t="19" b="19"/>
          <a:stretch/>
        </p:blipFill>
        <p:spPr>
          <a:xfrm>
            <a:off x="0" y="0"/>
            <a:ext cx="12192000" cy="6858000"/>
          </a:xfrm>
        </p:spPr>
      </p:pic>
      <p:sp>
        <p:nvSpPr>
          <p:cNvPr id="8" name="Title 7"/>
          <p:cNvSpPr>
            <a:spLocks noGrp="1"/>
          </p:cNvSpPr>
          <p:nvPr>
            <p:ph type="title"/>
          </p:nvPr>
        </p:nvSpPr>
        <p:spPr/>
        <p:txBody>
          <a:bodyPr/>
          <a:lstStyle/>
          <a:p>
            <a:r>
              <a:rPr lang="en-US" dirty="0"/>
              <a:t>Accounts</a:t>
            </a:r>
          </a:p>
        </p:txBody>
      </p:sp>
      <p:sp>
        <p:nvSpPr>
          <p:cNvPr id="11" name="TextBox 10"/>
          <p:cNvSpPr txBox="1">
            <a:spLocks/>
          </p:cNvSpPr>
          <p:nvPr/>
        </p:nvSpPr>
        <p:spPr>
          <a:xfrm>
            <a:off x="3790950" y="1844904"/>
            <a:ext cx="4610100" cy="4031873"/>
          </a:xfrm>
          <a:prstGeom prst="rect">
            <a:avLst/>
          </a:prstGeom>
          <a:noFill/>
        </p:spPr>
        <p:txBody>
          <a:bodyPr wrap="square" lIns="0" rIns="0" rtlCol="0">
            <a:spAutoFit/>
          </a:bodyPr>
          <a:lstStyle/>
          <a:p>
            <a:r>
              <a:rPr lang="en-IE" sz="1600" dirty="0">
                <a:solidFill>
                  <a:schemeClr val="bg1"/>
                </a:solidFill>
              </a:rPr>
              <a:t>Rating hypothesis supersedes actual – it is the property not the business which is being valued.</a:t>
            </a:r>
          </a:p>
          <a:p>
            <a:endParaRPr lang="en-IE" sz="1600" dirty="0">
              <a:solidFill>
                <a:schemeClr val="bg1"/>
              </a:solidFill>
            </a:endParaRPr>
          </a:p>
          <a:p>
            <a:r>
              <a:rPr lang="en-IE" sz="1600" dirty="0">
                <a:solidFill>
                  <a:schemeClr val="bg1"/>
                </a:solidFill>
              </a:rPr>
              <a:t>Accounts from the perspective of a tenant not owner occupier – adjustments will be required.</a:t>
            </a:r>
          </a:p>
          <a:p>
            <a:pPr>
              <a:buFontTx/>
              <a:buNone/>
            </a:pPr>
            <a:endParaRPr lang="en-IE" sz="1600" dirty="0">
              <a:solidFill>
                <a:schemeClr val="bg1"/>
              </a:solidFill>
            </a:endParaRPr>
          </a:p>
          <a:p>
            <a:r>
              <a:rPr lang="en-IE" sz="1600" dirty="0">
                <a:solidFill>
                  <a:schemeClr val="bg1"/>
                </a:solidFill>
              </a:rPr>
              <a:t>Generally 3 years accounts prior to Valuation Date will be considered to estimate the future fair maintainable turnover (FMT) but pandemic causes difficulty.</a:t>
            </a:r>
            <a:endParaRPr lang="en-IE" sz="1600" dirty="0"/>
          </a:p>
          <a:p>
            <a:endParaRPr lang="en-IE" sz="1600" dirty="0">
              <a:solidFill>
                <a:schemeClr val="bg1"/>
              </a:solidFill>
            </a:endParaRPr>
          </a:p>
          <a:p>
            <a:r>
              <a:rPr lang="en-IE" sz="1600" dirty="0">
                <a:solidFill>
                  <a:schemeClr val="bg1"/>
                </a:solidFill>
              </a:rPr>
              <a:t>The valuations are a snap shot of the industry at Feb 2022.  The projection or Y/E 2023 and 2024 could be crucial to inform the FMT.</a:t>
            </a:r>
            <a:r>
              <a:rPr lang="en-IE" sz="1600" dirty="0"/>
              <a:t> Valuation Office of the future forecast of the sector.      </a:t>
            </a:r>
          </a:p>
          <a:p>
            <a:r>
              <a:rPr lang="en-IE" sz="1600" dirty="0"/>
              <a:t>future projections.</a:t>
            </a:r>
          </a:p>
        </p:txBody>
      </p:sp>
    </p:spTree>
    <p:custDataLst>
      <p:custData r:id="rId1"/>
      <p:custData r:id="rId2"/>
    </p:custDataLst>
    <p:extLst>
      <p:ext uri="{BB962C8B-B14F-4D97-AF65-F5344CB8AC3E}">
        <p14:creationId xmlns:p14="http://schemas.microsoft.com/office/powerpoint/2010/main" val="3668206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person sitting on a bench&#10;&#10;Description automatically generated">
            <a:extLst>
              <a:ext uri="{FF2B5EF4-FFF2-40B4-BE49-F238E27FC236}">
                <a16:creationId xmlns:a16="http://schemas.microsoft.com/office/drawing/2014/main" id="{7F87B16E-88C1-443E-917C-F8AAF1596F2F}"/>
              </a:ext>
            </a:extLst>
          </p:cNvPr>
          <p:cNvPicPr>
            <a:picLocks noGrp="1" noChangeAspect="1"/>
          </p:cNvPicPr>
          <p:nvPr>
            <p:ph type="pic" sz="quarter" idx="12"/>
          </p:nvPr>
        </p:nvPicPr>
        <p:blipFill rotWithShape="1">
          <a:blip r:embed="rId4" cstate="print">
            <a:extLst>
              <a:ext uri="{28A0092B-C50C-407E-A947-70E740481C1C}">
                <a14:useLocalDpi xmlns:a14="http://schemas.microsoft.com/office/drawing/2010/main"/>
              </a:ext>
            </a:extLst>
          </a:blip>
          <a:srcRect t="2" b="2"/>
          <a:stretch/>
        </p:blipFill>
        <p:spPr>
          <a:xfrm>
            <a:off x="0" y="0"/>
            <a:ext cx="12191999" cy="6858000"/>
          </a:xfrm>
        </p:spPr>
      </p:pic>
      <p:sp>
        <p:nvSpPr>
          <p:cNvPr id="4" name="Rectangle 3"/>
          <p:cNvSpPr>
            <a:spLocks/>
          </p:cNvSpPr>
          <p:nvPr/>
        </p:nvSpPr>
        <p:spPr>
          <a:xfrm>
            <a:off x="1714500" y="2813990"/>
            <a:ext cx="8766522" cy="157416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B595"/>
              </a:solidFill>
              <a:effectLst/>
              <a:uLnTx/>
              <a:uFillTx/>
              <a:latin typeface="Open Sans"/>
              <a:ea typeface="+mn-ea"/>
              <a:cs typeface="+mn-cs"/>
            </a:endParaRPr>
          </a:p>
        </p:txBody>
      </p:sp>
      <p:sp>
        <p:nvSpPr>
          <p:cNvPr id="5" name="Title 1"/>
          <p:cNvSpPr txBox="1">
            <a:spLocks/>
          </p:cNvSpPr>
          <p:nvPr/>
        </p:nvSpPr>
        <p:spPr>
          <a:xfrm>
            <a:off x="3012141" y="3093309"/>
            <a:ext cx="7238977" cy="537397"/>
          </a:xfrm>
          <a:prstGeom prst="rect">
            <a:avLst/>
          </a:prstGeom>
        </p:spPr>
        <p:txBody>
          <a:bodyPr vert="horz" lIns="0" tIns="45720" rIns="0" bIns="45720" rtlCol="0" anchor="t">
            <a:noAutofit/>
          </a:bodyPr>
          <a:lstStyle>
            <a:lvl1pPr algn="l" defTabSz="914400" rtl="0" eaLnBrk="1" latinLnBrk="0" hangingPunct="1">
              <a:lnSpc>
                <a:spcPct val="80000"/>
              </a:lnSpc>
              <a:spcBef>
                <a:spcPct val="0"/>
              </a:spcBef>
              <a:buNone/>
              <a:defRPr sz="3600" b="0" i="0" kern="1200">
                <a:solidFill>
                  <a:schemeClr val="tx1"/>
                </a:solidFill>
                <a:latin typeface="Butler Medium" charset="0"/>
                <a:ea typeface="Butler Medium" charset="0"/>
                <a:cs typeface="Butler Medium"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4DB595"/>
                </a:solidFill>
                <a:effectLst/>
                <a:uLnTx/>
                <a:uFillTx/>
                <a:latin typeface="GeoSlab703 Md BT"/>
              </a:rPr>
              <a:t>What are my options?</a:t>
            </a:r>
          </a:p>
        </p:txBody>
      </p:sp>
      <p:sp>
        <p:nvSpPr>
          <p:cNvPr id="6" name="TextBox 5"/>
          <p:cNvSpPr txBox="1">
            <a:spLocks/>
          </p:cNvSpPr>
          <p:nvPr/>
        </p:nvSpPr>
        <p:spPr>
          <a:xfrm>
            <a:off x="3048410" y="3525051"/>
            <a:ext cx="7015731" cy="307777"/>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Source Sans Pro" charset="0"/>
                <a:cs typeface="Source Sans Pro" charset="0"/>
              </a:rPr>
              <a:t>Representations and Valuation Tribunal Appeals</a:t>
            </a:r>
          </a:p>
        </p:txBody>
      </p:sp>
      <p:sp>
        <p:nvSpPr>
          <p:cNvPr id="7" name="Title 1"/>
          <p:cNvSpPr txBox="1">
            <a:spLocks/>
          </p:cNvSpPr>
          <p:nvPr/>
        </p:nvSpPr>
        <p:spPr>
          <a:xfrm>
            <a:off x="2127858" y="3093309"/>
            <a:ext cx="884283" cy="537397"/>
          </a:xfrm>
          <a:prstGeom prst="rect">
            <a:avLst/>
          </a:prstGeom>
        </p:spPr>
        <p:txBody>
          <a:bodyPr vert="horz" lIns="0" tIns="45720" rIns="0" bIns="45720" rtlCol="0" anchor="t">
            <a:noAutofit/>
          </a:bodyPr>
          <a:lstStyle>
            <a:lvl1pPr algn="l" defTabSz="914400" rtl="0" eaLnBrk="1" latinLnBrk="0" hangingPunct="1">
              <a:lnSpc>
                <a:spcPct val="80000"/>
              </a:lnSpc>
              <a:spcBef>
                <a:spcPct val="0"/>
              </a:spcBef>
              <a:buNone/>
              <a:defRPr sz="3600" b="0" i="0" kern="1200">
                <a:solidFill>
                  <a:schemeClr val="tx1"/>
                </a:solidFill>
                <a:latin typeface="Butler Medium" charset="0"/>
                <a:ea typeface="Butler Medium" charset="0"/>
                <a:cs typeface="Butler Medium"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4DB595"/>
              </a:solidFill>
              <a:effectLst/>
              <a:uLnTx/>
              <a:uFillTx/>
              <a:latin typeface="GeoSlab703 Md BT"/>
            </a:endParaRPr>
          </a:p>
        </p:txBody>
      </p:sp>
    </p:spTree>
    <p:custDataLst>
      <p:custData r:id="rId1"/>
      <p:custData r:id="rId2"/>
    </p:custDataLst>
    <p:extLst>
      <p:ext uri="{BB962C8B-B14F-4D97-AF65-F5344CB8AC3E}">
        <p14:creationId xmlns:p14="http://schemas.microsoft.com/office/powerpoint/2010/main" val="410324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55DD7E9-1C84-BBD3-98D4-6AEDB2903947}"/>
              </a:ext>
            </a:extLst>
          </p:cNvPr>
          <p:cNvPicPr>
            <a:picLocks noGrp="1" noChangeAspect="1"/>
          </p:cNvPicPr>
          <p:nvPr>
            <p:ph sz="quarter" idx="10"/>
          </p:nvPr>
        </p:nvPicPr>
        <p:blipFill rotWithShape="1">
          <a:blip r:embed="rId4"/>
          <a:stretch/>
        </p:blipFill>
        <p:spPr>
          <a:xfrm>
            <a:off x="824255" y="68263"/>
            <a:ext cx="10543490" cy="6721475"/>
          </a:xfrm>
          <a:noFill/>
        </p:spPr>
      </p:pic>
    </p:spTree>
    <p:custDataLst>
      <p:custData r:id="rId1"/>
      <p:custData r:id="rId2"/>
    </p:custDataLst>
    <p:extLst>
      <p:ext uri="{BB962C8B-B14F-4D97-AF65-F5344CB8AC3E}">
        <p14:creationId xmlns:p14="http://schemas.microsoft.com/office/powerpoint/2010/main" val="2506626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custData r:id="rId1"/>
      <p:custData r:id="rId2"/>
    </p:custDataLst>
    <p:extLst>
      <p:ext uri="{BB962C8B-B14F-4D97-AF65-F5344CB8AC3E}">
        <p14:creationId xmlns:p14="http://schemas.microsoft.com/office/powerpoint/2010/main" val="1670370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outdoor, person, holding&#10;&#10;Description automatically generated">
            <a:extLst>
              <a:ext uri="{FF2B5EF4-FFF2-40B4-BE49-F238E27FC236}">
                <a16:creationId xmlns:a16="http://schemas.microsoft.com/office/drawing/2014/main" id="{78EBC2E6-8950-4A7B-AE42-78AC6C461F8E}"/>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a:stretch/>
        </p:blipFill>
        <p:spPr>
          <a:xfrm>
            <a:off x="0" y="-1180618"/>
            <a:ext cx="12192000" cy="8038618"/>
          </a:xfrm>
        </p:spPr>
      </p:pic>
      <p:sp>
        <p:nvSpPr>
          <p:cNvPr id="10" name="Rectangle 9">
            <a:extLst>
              <a:ext uri="{FF2B5EF4-FFF2-40B4-BE49-F238E27FC236}">
                <a16:creationId xmlns:a16="http://schemas.microsoft.com/office/drawing/2014/main" id="{94BCB674-DF94-4EFB-A997-C5FB4BCAD354}"/>
              </a:ext>
            </a:extLst>
          </p:cNvPr>
          <p:cNvSpPr>
            <a:spLocks/>
          </p:cNvSpPr>
          <p:nvPr/>
        </p:nvSpPr>
        <p:spPr>
          <a:xfrm>
            <a:off x="-3232436" y="8374406"/>
            <a:ext cx="12192000" cy="684656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a:spLocks/>
          </p:cNvSpPr>
          <p:nvPr/>
        </p:nvSpPr>
        <p:spPr>
          <a:xfrm>
            <a:off x="685799" y="544052"/>
            <a:ext cx="6323096" cy="3821239"/>
          </a:xfrm>
          <a:prstGeom prst="rect">
            <a:avLst/>
          </a:prstGeom>
          <a:noFill/>
        </p:spPr>
        <p:txBody>
          <a:bodyPr wrap="square" lIns="0" rIns="0" rtlCol="0">
            <a:spAutoFit/>
          </a:bodyPr>
          <a:lstStyle/>
          <a:p>
            <a:pPr>
              <a:lnSpc>
                <a:spcPts val="7200"/>
              </a:lnSpc>
            </a:pPr>
            <a:r>
              <a:rPr lang="en-US" sz="8800" dirty="0">
                <a:solidFill>
                  <a:srgbClr val="000000"/>
                </a:solidFill>
                <a:latin typeface="+mj-lt"/>
              </a:rPr>
              <a:t>Contact us for advice</a:t>
            </a:r>
          </a:p>
          <a:p>
            <a:pPr>
              <a:lnSpc>
                <a:spcPts val="7200"/>
              </a:lnSpc>
            </a:pPr>
            <a:endParaRPr lang="en-US" sz="8800" dirty="0">
              <a:solidFill>
                <a:srgbClr val="000000"/>
              </a:solidFill>
              <a:latin typeface="+mj-lt"/>
            </a:endParaRPr>
          </a:p>
          <a:p>
            <a:pPr>
              <a:lnSpc>
                <a:spcPts val="7200"/>
              </a:lnSpc>
            </a:pPr>
            <a:r>
              <a:rPr lang="en-US" sz="8800" dirty="0">
                <a:solidFill>
                  <a:srgbClr val="000000"/>
                </a:solidFill>
                <a:latin typeface="+mj-lt"/>
              </a:rPr>
              <a:t>01 6762711</a:t>
            </a:r>
          </a:p>
        </p:txBody>
      </p:sp>
      <p:pic>
        <p:nvPicPr>
          <p:cNvPr id="3" name="Picture 2" descr="A picture containing drawing&#10;&#10;Description automatically generated">
            <a:extLst>
              <a:ext uri="{FF2B5EF4-FFF2-40B4-BE49-F238E27FC236}">
                <a16:creationId xmlns:a16="http://schemas.microsoft.com/office/drawing/2014/main" id="{56495EF3-EEF2-4DA4-BB76-36845502F35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10235842" y="5448300"/>
            <a:ext cx="1409049" cy="856492"/>
          </a:xfrm>
          <a:prstGeom prst="rect">
            <a:avLst/>
          </a:prstGeom>
        </p:spPr>
      </p:pic>
    </p:spTree>
    <p:custDataLst>
      <p:custData r:id="rId1"/>
      <p:custData r:id="rId2"/>
    </p:custDataLst>
    <p:extLst>
      <p:ext uri="{BB962C8B-B14F-4D97-AF65-F5344CB8AC3E}">
        <p14:creationId xmlns:p14="http://schemas.microsoft.com/office/powerpoint/2010/main" val="3530060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descr="A person in a suit and tie walking on a city street&#10;&#10;Description automatically generated">
            <a:extLst>
              <a:ext uri="{FF2B5EF4-FFF2-40B4-BE49-F238E27FC236}">
                <a16:creationId xmlns:a16="http://schemas.microsoft.com/office/drawing/2014/main" id="{DB1FFBD0-7565-4801-B58A-DA41167289F2}"/>
              </a:ext>
            </a:extLst>
          </p:cNvPr>
          <p:cNvPicPr>
            <a:picLocks noGrp="1" noChangeAspect="1"/>
          </p:cNvPicPr>
          <p:nvPr>
            <p:ph type="pic" sz="quarter" idx="12"/>
          </p:nvPr>
        </p:nvPicPr>
        <p:blipFill rotWithShape="1">
          <a:blip r:embed="rId4" cstate="hqprint">
            <a:extLst>
              <a:ext uri="{28A0092B-C50C-407E-A947-70E740481C1C}">
                <a14:useLocalDpi xmlns:a14="http://schemas.microsoft.com/office/drawing/2010/main"/>
              </a:ext>
            </a:extLst>
          </a:blip>
          <a:srcRect l="30" r="30"/>
          <a:stretch/>
        </p:blipFill>
        <p:spPr>
          <a:xfrm>
            <a:off x="8812192" y="0"/>
            <a:ext cx="3379808" cy="6858000"/>
          </a:xfrm>
        </p:spPr>
      </p:pic>
      <p:pic>
        <p:nvPicPr>
          <p:cNvPr id="32" name="Picture Placeholder 31" descr="A person in a suit and tie walking on a city street&#10;&#10;Description automatically generated">
            <a:extLst>
              <a:ext uri="{FF2B5EF4-FFF2-40B4-BE49-F238E27FC236}">
                <a16:creationId xmlns:a16="http://schemas.microsoft.com/office/drawing/2014/main" id="{5F400411-E3C2-4890-BB46-A08FA4BD1260}"/>
              </a:ext>
            </a:extLst>
          </p:cNvPr>
          <p:cNvPicPr>
            <a:picLocks noGrp="1" noChangeAspect="1"/>
          </p:cNvPicPr>
          <p:nvPr>
            <p:ph type="pic" sz="quarter" idx="13"/>
          </p:nvPr>
        </p:nvPicPr>
        <p:blipFill rotWithShape="1">
          <a:blip r:embed="rId5" cstate="hqprint">
            <a:extLst>
              <a:ext uri="{28A0092B-C50C-407E-A947-70E740481C1C}">
                <a14:useLocalDpi xmlns:a14="http://schemas.microsoft.com/office/drawing/2010/main"/>
              </a:ext>
            </a:extLst>
          </a:blip>
          <a:srcRect t="10" b="10"/>
          <a:stretch/>
        </p:blipFill>
        <p:spPr>
          <a:xfrm>
            <a:off x="0" y="0"/>
            <a:ext cx="3379808" cy="6858000"/>
          </a:xfrm>
        </p:spPr>
      </p:pic>
      <p:sp>
        <p:nvSpPr>
          <p:cNvPr id="9" name="Title 8"/>
          <p:cNvSpPr>
            <a:spLocks noGrp="1"/>
          </p:cNvSpPr>
          <p:nvPr>
            <p:ph type="title"/>
          </p:nvPr>
        </p:nvSpPr>
        <p:spPr>
          <a:xfrm>
            <a:off x="3379808" y="594412"/>
            <a:ext cx="5432384" cy="1100818"/>
          </a:xfrm>
        </p:spPr>
        <p:txBody>
          <a:bodyPr/>
          <a:lstStyle/>
          <a:p>
            <a:r>
              <a:rPr lang="en-US" dirty="0"/>
              <a:t>Commercial Rates</a:t>
            </a:r>
          </a:p>
        </p:txBody>
      </p:sp>
      <p:sp>
        <p:nvSpPr>
          <p:cNvPr id="10" name="TextBox 9"/>
          <p:cNvSpPr txBox="1">
            <a:spLocks/>
          </p:cNvSpPr>
          <p:nvPr/>
        </p:nvSpPr>
        <p:spPr>
          <a:xfrm>
            <a:off x="3453019" y="1822006"/>
            <a:ext cx="5015120" cy="3693319"/>
          </a:xfrm>
          <a:prstGeom prst="rect">
            <a:avLst/>
          </a:prstGeom>
          <a:noFill/>
        </p:spPr>
        <p:txBody>
          <a:bodyPr wrap="square" lIns="0" rIns="0" rtlCol="0">
            <a:spAutoFit/>
          </a:bodyPr>
          <a:lstStyle/>
          <a:p>
            <a:pPr marL="285750" indent="-285750">
              <a:lnSpc>
                <a:spcPct val="90000"/>
              </a:lnSpc>
              <a:buFont typeface="Arial" panose="020B0604020202020204" pitchFamily="34" charset="0"/>
              <a:buChar char="•"/>
            </a:pPr>
            <a:r>
              <a:rPr lang="en-IE" sz="1800" dirty="0"/>
              <a:t>Rates – Tax on commercial property</a:t>
            </a:r>
          </a:p>
          <a:p>
            <a:pPr marL="285750" indent="-285750">
              <a:lnSpc>
                <a:spcPct val="90000"/>
              </a:lnSpc>
              <a:buFont typeface="Arial" panose="020B0604020202020204" pitchFamily="34" charset="0"/>
              <a:buChar char="•"/>
            </a:pPr>
            <a:endParaRPr lang="en-IE" sz="1800" dirty="0"/>
          </a:p>
          <a:p>
            <a:pPr marL="285750" indent="-285750">
              <a:lnSpc>
                <a:spcPct val="90000"/>
              </a:lnSpc>
              <a:buFont typeface="Arial" panose="020B0604020202020204" pitchFamily="34" charset="0"/>
              <a:buChar char="•"/>
            </a:pPr>
            <a:r>
              <a:rPr lang="en-IE" sz="1800" dirty="0"/>
              <a:t>Not a charge for services rendered</a:t>
            </a:r>
          </a:p>
          <a:p>
            <a:pPr marL="285750" indent="-285750">
              <a:lnSpc>
                <a:spcPct val="90000"/>
              </a:lnSpc>
              <a:buFont typeface="Arial" panose="020B0604020202020204" pitchFamily="34" charset="0"/>
              <a:buChar char="•"/>
            </a:pPr>
            <a:endParaRPr lang="en-IE" sz="1800" dirty="0"/>
          </a:p>
          <a:p>
            <a:pPr marL="285750" indent="-285750">
              <a:lnSpc>
                <a:spcPct val="90000"/>
              </a:lnSpc>
              <a:buFont typeface="Arial" panose="020B0604020202020204" pitchFamily="34" charset="0"/>
              <a:buChar char="•"/>
            </a:pPr>
            <a:r>
              <a:rPr lang="en-IE" sz="1800" dirty="0"/>
              <a:t>Relevant Legislation:</a:t>
            </a:r>
          </a:p>
          <a:p>
            <a:pPr marL="1200150" lvl="2" indent="-285750">
              <a:lnSpc>
                <a:spcPct val="90000"/>
              </a:lnSpc>
              <a:buFont typeface="Arial" panose="020B0604020202020204" pitchFamily="34" charset="0"/>
              <a:buChar char="•"/>
            </a:pPr>
            <a:r>
              <a:rPr lang="en-IE" sz="1400" dirty="0"/>
              <a:t>Valuations Act, 2001 </a:t>
            </a:r>
          </a:p>
          <a:p>
            <a:pPr marL="1200150" lvl="2" indent="-285750">
              <a:lnSpc>
                <a:spcPct val="90000"/>
              </a:lnSpc>
              <a:buFont typeface="Arial" panose="020B0604020202020204" pitchFamily="34" charset="0"/>
              <a:buChar char="•"/>
            </a:pPr>
            <a:r>
              <a:rPr lang="en-IE" sz="1400" dirty="0"/>
              <a:t>Valuation (Amendment) Act 2015</a:t>
            </a:r>
          </a:p>
          <a:p>
            <a:pPr marL="1200150" lvl="2" indent="-285750">
              <a:lnSpc>
                <a:spcPct val="90000"/>
              </a:lnSpc>
              <a:buFont typeface="Arial" panose="020B0604020202020204" pitchFamily="34" charset="0"/>
              <a:buChar char="•"/>
            </a:pPr>
            <a:r>
              <a:rPr lang="en-IE" sz="1400" dirty="0"/>
              <a:t>Planning &amp; Development, Maritime &amp; Valuation (Amendment) Act, 2022</a:t>
            </a:r>
          </a:p>
          <a:p>
            <a:pPr marL="1200150" lvl="2" indent="-285750">
              <a:lnSpc>
                <a:spcPct val="90000"/>
              </a:lnSpc>
              <a:buFont typeface="Arial" panose="020B0604020202020204" pitchFamily="34" charset="0"/>
              <a:buChar char="•"/>
            </a:pPr>
            <a:r>
              <a:rPr lang="en-IE" sz="1400" dirty="0"/>
              <a:t>Local Government Act, 2006</a:t>
            </a:r>
          </a:p>
          <a:p>
            <a:pPr marL="1200150" lvl="2" indent="-285750">
              <a:lnSpc>
                <a:spcPct val="90000"/>
              </a:lnSpc>
              <a:buFont typeface="Arial" panose="020B0604020202020204" pitchFamily="34" charset="0"/>
              <a:buChar char="•"/>
            </a:pPr>
            <a:r>
              <a:rPr lang="en-IE" sz="1400" dirty="0"/>
              <a:t>Local Government Reform Act, 2014</a:t>
            </a:r>
          </a:p>
          <a:p>
            <a:pPr marL="1200150" lvl="2" indent="-285750">
              <a:lnSpc>
                <a:spcPct val="90000"/>
              </a:lnSpc>
              <a:buFont typeface="Arial" panose="020B0604020202020204" pitchFamily="34" charset="0"/>
              <a:buChar char="•"/>
            </a:pPr>
            <a:r>
              <a:rPr lang="en-IE" sz="1400" dirty="0"/>
              <a:t>Local Government &amp; Other Matters Act, 2019</a:t>
            </a:r>
          </a:p>
          <a:p>
            <a:pPr>
              <a:lnSpc>
                <a:spcPct val="90000"/>
              </a:lnSpc>
            </a:pPr>
            <a:endParaRPr lang="en-IE" dirty="0"/>
          </a:p>
          <a:p>
            <a:pPr marL="285750" indent="-285750">
              <a:lnSpc>
                <a:spcPct val="90000"/>
              </a:lnSpc>
              <a:buFont typeface="Arial" panose="020B0604020202020204" pitchFamily="34" charset="0"/>
              <a:buChar char="•"/>
            </a:pPr>
            <a:r>
              <a:rPr lang="en-IE" sz="1800" dirty="0"/>
              <a:t>Two active systems – Revision &amp; Revaluation</a:t>
            </a:r>
          </a:p>
          <a:p>
            <a:pPr marL="285750" indent="-285750">
              <a:lnSpc>
                <a:spcPct val="90000"/>
              </a:lnSpc>
              <a:buFont typeface="Arial" panose="020B0604020202020204" pitchFamily="34" charset="0"/>
              <a:buChar char="•"/>
            </a:pPr>
            <a:endParaRPr lang="en-IE" dirty="0"/>
          </a:p>
          <a:p>
            <a:pPr marL="285750" indent="-285750">
              <a:lnSpc>
                <a:spcPct val="90000"/>
              </a:lnSpc>
              <a:buFont typeface="Arial" panose="020B0604020202020204" pitchFamily="34" charset="0"/>
              <a:buChar char="•"/>
            </a:pPr>
            <a:r>
              <a:rPr lang="en-IE" sz="1800" dirty="0"/>
              <a:t>Revaluation replaces old Revision system</a:t>
            </a:r>
          </a:p>
        </p:txBody>
      </p:sp>
      <p:sp>
        <p:nvSpPr>
          <p:cNvPr id="2" name="Rectangle 1">
            <a:extLst>
              <a:ext uri="{FF2B5EF4-FFF2-40B4-BE49-F238E27FC236}">
                <a16:creationId xmlns:a16="http://schemas.microsoft.com/office/drawing/2014/main" id="{7EDD4E1E-10B6-9D8A-C867-BC7576C82C52}"/>
              </a:ext>
            </a:extLst>
          </p:cNvPr>
          <p:cNvSpPr>
            <a:spLocks/>
          </p:cNvSpPr>
          <p:nvPr/>
        </p:nvSpPr>
        <p:spPr>
          <a:xfrm>
            <a:off x="4567855" y="6015459"/>
            <a:ext cx="3056290" cy="380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spc="300" dirty="0">
                <a:solidFill>
                  <a:srgbClr val="FFFFFF"/>
                </a:solidFill>
                <a:latin typeface="Open Sans"/>
              </a:rPr>
              <a:t>WHAT IS REVALUATION</a:t>
            </a:r>
            <a:r>
              <a:rPr kumimoji="0" lang="en-US" sz="1400" b="0" i="0" u="none" strike="noStrike" kern="1200" cap="none" spc="300" normalizeH="0" baseline="0" noProof="0" dirty="0">
                <a:ln>
                  <a:noFill/>
                </a:ln>
                <a:solidFill>
                  <a:srgbClr val="FFFFFF"/>
                </a:solidFill>
                <a:effectLst/>
                <a:uLnTx/>
                <a:uFillTx/>
                <a:latin typeface="Open Sans"/>
                <a:ea typeface="+mn-ea"/>
                <a:cs typeface="+mn-cs"/>
              </a:rPr>
              <a:t>?</a:t>
            </a:r>
          </a:p>
        </p:txBody>
      </p:sp>
    </p:spTree>
    <p:custDataLst>
      <p:custData r:id="rId1"/>
      <p:custData r:id="rId2"/>
    </p:custDataLst>
    <p:extLst>
      <p:ext uri="{BB962C8B-B14F-4D97-AF65-F5344CB8AC3E}">
        <p14:creationId xmlns:p14="http://schemas.microsoft.com/office/powerpoint/2010/main" val="359304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9" descr="A person standing in front of a window&#10;&#10;Description automatically generated">
            <a:extLst>
              <a:ext uri="{FF2B5EF4-FFF2-40B4-BE49-F238E27FC236}">
                <a16:creationId xmlns:a16="http://schemas.microsoft.com/office/drawing/2014/main" id="{1BAF3D24-A246-4847-B8E4-7AF1E4F52F21}"/>
              </a:ext>
            </a:extLst>
          </p:cNvPr>
          <p:cNvPicPr>
            <a:picLocks noGrp="1" noChangeAspect="1"/>
          </p:cNvPicPr>
          <p:nvPr>
            <p:ph type="pic" sz="quarter" idx="12"/>
          </p:nvPr>
        </p:nvPicPr>
        <p:blipFill rotWithShape="1">
          <a:blip r:embed="rId4" cstate="print">
            <a:extLst>
              <a:ext uri="{28A0092B-C50C-407E-A947-70E740481C1C}">
                <a14:useLocalDpi xmlns:a14="http://schemas.microsoft.com/office/drawing/2010/main"/>
              </a:ext>
            </a:extLst>
          </a:blip>
          <a:srcRect/>
          <a:stretch/>
        </p:blipFill>
        <p:spPr>
          <a:xfrm>
            <a:off x="0" y="0"/>
            <a:ext cx="12192000" cy="6858000"/>
          </a:xfrm>
        </p:spPr>
      </p:pic>
      <p:sp>
        <p:nvSpPr>
          <p:cNvPr id="8" name="Rectangle 7">
            <a:extLst>
              <a:ext uri="{FF2B5EF4-FFF2-40B4-BE49-F238E27FC236}">
                <a16:creationId xmlns:a16="http://schemas.microsoft.com/office/drawing/2014/main" id="{418CD7A7-FDDE-46AD-8DFA-E4F7691598A5}"/>
              </a:ext>
            </a:extLst>
          </p:cNvPr>
          <p:cNvSpPr>
            <a:spLocks/>
          </p:cNvSpPr>
          <p:nvPr/>
        </p:nvSpPr>
        <p:spPr>
          <a:xfrm>
            <a:off x="1940882" y="2843625"/>
            <a:ext cx="8766522" cy="157416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accent2"/>
              </a:solidFill>
            </a:endParaRPr>
          </a:p>
        </p:txBody>
      </p:sp>
      <p:sp>
        <p:nvSpPr>
          <p:cNvPr id="9" name="Title 1">
            <a:extLst>
              <a:ext uri="{FF2B5EF4-FFF2-40B4-BE49-F238E27FC236}">
                <a16:creationId xmlns:a16="http://schemas.microsoft.com/office/drawing/2014/main" id="{4D718ABF-F9C9-4910-B29D-DC66ACEC9D79}"/>
              </a:ext>
            </a:extLst>
          </p:cNvPr>
          <p:cNvSpPr txBox="1">
            <a:spLocks/>
          </p:cNvSpPr>
          <p:nvPr/>
        </p:nvSpPr>
        <p:spPr>
          <a:xfrm>
            <a:off x="3012141" y="3093309"/>
            <a:ext cx="7238977" cy="537397"/>
          </a:xfrm>
          <a:prstGeom prst="rect">
            <a:avLst/>
          </a:prstGeom>
        </p:spPr>
        <p:txBody>
          <a:bodyPr vert="horz" lIns="0" tIns="45720" rIns="0" bIns="45720" rtlCol="0" anchor="t">
            <a:noAutofit/>
          </a:bodyPr>
          <a:lstStyle>
            <a:lvl1pPr algn="l" defTabSz="914400" rtl="0" eaLnBrk="1" latinLnBrk="0" hangingPunct="1">
              <a:lnSpc>
                <a:spcPct val="80000"/>
              </a:lnSpc>
              <a:spcBef>
                <a:spcPct val="0"/>
              </a:spcBef>
              <a:buNone/>
              <a:defRPr sz="3600" b="0" i="0" kern="1200">
                <a:solidFill>
                  <a:schemeClr val="tx1"/>
                </a:solidFill>
                <a:latin typeface="Butler Medium" charset="0"/>
                <a:ea typeface="Butler Medium" charset="0"/>
                <a:cs typeface="Butler Medium" charset="0"/>
              </a:defRPr>
            </a:lvl1pPr>
          </a:lstStyle>
          <a:p>
            <a:pPr algn="ctr"/>
            <a:r>
              <a:rPr lang="en-US" sz="3200" dirty="0">
                <a:solidFill>
                  <a:schemeClr val="accent3"/>
                </a:solidFill>
                <a:latin typeface="+mj-lt"/>
              </a:rPr>
              <a:t>Purpose of Revaluation</a:t>
            </a:r>
          </a:p>
        </p:txBody>
      </p:sp>
      <p:sp>
        <p:nvSpPr>
          <p:cNvPr id="10" name="TextBox 9">
            <a:extLst>
              <a:ext uri="{FF2B5EF4-FFF2-40B4-BE49-F238E27FC236}">
                <a16:creationId xmlns:a16="http://schemas.microsoft.com/office/drawing/2014/main" id="{327BF9F4-541A-40DA-A540-F80A7C056389}"/>
              </a:ext>
            </a:extLst>
          </p:cNvPr>
          <p:cNvSpPr txBox="1">
            <a:spLocks/>
          </p:cNvSpPr>
          <p:nvPr/>
        </p:nvSpPr>
        <p:spPr>
          <a:xfrm>
            <a:off x="3048410" y="3525051"/>
            <a:ext cx="6905817" cy="830997"/>
          </a:xfrm>
          <a:prstGeom prst="rect">
            <a:avLst/>
          </a:prstGeom>
          <a:noFill/>
        </p:spPr>
        <p:txBody>
          <a:bodyPr wrap="square" lIns="0" rIns="0" rtlCol="0">
            <a:spAutoFit/>
          </a:bodyPr>
          <a:lstStyle/>
          <a:p>
            <a:pPr algn="ctr"/>
            <a:r>
              <a:rPr lang="en-US" sz="2400" i="1" dirty="0">
                <a:solidFill>
                  <a:srgbClr val="000000"/>
                </a:solidFill>
                <a:ea typeface="Source Sans Pro" charset="0"/>
                <a:cs typeface="Source Sans Pro" charset="0"/>
              </a:rPr>
              <a:t>“To bring more equity, fairness and transparency into the local rating system”</a:t>
            </a:r>
          </a:p>
        </p:txBody>
      </p:sp>
      <p:sp>
        <p:nvSpPr>
          <p:cNvPr id="11" name="Title 1">
            <a:extLst>
              <a:ext uri="{FF2B5EF4-FFF2-40B4-BE49-F238E27FC236}">
                <a16:creationId xmlns:a16="http://schemas.microsoft.com/office/drawing/2014/main" id="{A45D554A-0A66-49A0-9CFC-674BD0303449}"/>
              </a:ext>
            </a:extLst>
          </p:cNvPr>
          <p:cNvSpPr txBox="1">
            <a:spLocks/>
          </p:cNvSpPr>
          <p:nvPr/>
        </p:nvSpPr>
        <p:spPr>
          <a:xfrm>
            <a:off x="2127858" y="3093309"/>
            <a:ext cx="884283" cy="537397"/>
          </a:xfrm>
          <a:prstGeom prst="rect">
            <a:avLst/>
          </a:prstGeom>
        </p:spPr>
        <p:txBody>
          <a:bodyPr vert="horz" lIns="0" tIns="45720" rIns="0" bIns="45720" rtlCol="0" anchor="t">
            <a:noAutofit/>
          </a:bodyPr>
          <a:lstStyle>
            <a:lvl1pPr algn="l" defTabSz="914400" rtl="0" eaLnBrk="1" latinLnBrk="0" hangingPunct="1">
              <a:lnSpc>
                <a:spcPct val="80000"/>
              </a:lnSpc>
              <a:spcBef>
                <a:spcPct val="0"/>
              </a:spcBef>
              <a:buNone/>
              <a:defRPr sz="3600" b="0" i="0" kern="1200">
                <a:solidFill>
                  <a:schemeClr val="tx1"/>
                </a:solidFill>
                <a:latin typeface="Butler Medium" charset="0"/>
                <a:ea typeface="Butler Medium" charset="0"/>
                <a:cs typeface="Butler Medium" charset="0"/>
              </a:defRPr>
            </a:lvl1pPr>
          </a:lstStyle>
          <a:p>
            <a:endParaRPr lang="en-US" sz="3200" b="1" dirty="0">
              <a:solidFill>
                <a:schemeClr val="accent3"/>
              </a:solidFill>
              <a:latin typeface="+mj-lt"/>
            </a:endParaRPr>
          </a:p>
        </p:txBody>
      </p:sp>
    </p:spTree>
    <p:custDataLst>
      <p:custData r:id="rId1"/>
      <p:custData r:id="rId2"/>
    </p:custDataLst>
    <p:extLst>
      <p:ext uri="{BB962C8B-B14F-4D97-AF65-F5344CB8AC3E}">
        <p14:creationId xmlns:p14="http://schemas.microsoft.com/office/powerpoint/2010/main" val="1870461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A8149D5-5FE8-4788-937A-280CF3384212}"/>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t="19" b="19"/>
          <a:stretch/>
        </p:blipFill>
        <p:spPr>
          <a:xfrm>
            <a:off x="0" y="0"/>
            <a:ext cx="12192000" cy="6858000"/>
          </a:xfrm>
        </p:spPr>
      </p:pic>
      <p:sp>
        <p:nvSpPr>
          <p:cNvPr id="8" name="Title 7"/>
          <p:cNvSpPr>
            <a:spLocks noGrp="1"/>
          </p:cNvSpPr>
          <p:nvPr>
            <p:ph type="title"/>
          </p:nvPr>
        </p:nvSpPr>
        <p:spPr>
          <a:xfrm>
            <a:off x="3327722" y="462022"/>
            <a:ext cx="5432384" cy="1100818"/>
          </a:xfrm>
        </p:spPr>
        <p:txBody>
          <a:bodyPr/>
          <a:lstStyle/>
          <a:p>
            <a:r>
              <a:rPr lang="en-US" dirty="0"/>
              <a:t>What is it?</a:t>
            </a:r>
          </a:p>
        </p:txBody>
      </p:sp>
      <p:sp>
        <p:nvSpPr>
          <p:cNvPr id="11" name="TextBox 10"/>
          <p:cNvSpPr txBox="1">
            <a:spLocks/>
          </p:cNvSpPr>
          <p:nvPr/>
        </p:nvSpPr>
        <p:spPr>
          <a:xfrm>
            <a:off x="3492955" y="1012431"/>
            <a:ext cx="5267151" cy="5962338"/>
          </a:xfrm>
          <a:prstGeom prst="rect">
            <a:avLst/>
          </a:prstGeom>
          <a:noFill/>
        </p:spPr>
        <p:txBody>
          <a:bodyPr wrap="square" lIns="0" rIns="0" rtlCol="0">
            <a:spAutoFit/>
          </a:bodyPr>
          <a:lstStyle/>
          <a:p>
            <a:pPr marL="285750" indent="-285750">
              <a:lnSpc>
                <a:spcPct val="150000"/>
              </a:lnSpc>
              <a:buFont typeface="Arial" panose="020B0604020202020204" pitchFamily="34" charset="0"/>
              <a:buChar char="•"/>
            </a:pPr>
            <a:r>
              <a:rPr lang="en-US" sz="1600" dirty="0">
                <a:solidFill>
                  <a:schemeClr val="bg1"/>
                </a:solidFill>
                <a:ea typeface="Roboto Slab Light" charset="0"/>
                <a:cs typeface="Roboto Slab Light" charset="0"/>
              </a:rPr>
              <a:t>Reassessment of all commercial valuations by reference to a new valuation date – Feb 2022</a:t>
            </a:r>
          </a:p>
          <a:p>
            <a:pPr>
              <a:lnSpc>
                <a:spcPct val="150000"/>
              </a:lnSpc>
            </a:pPr>
            <a:endParaRPr lang="en-US" sz="1600" dirty="0">
              <a:solidFill>
                <a:schemeClr val="bg1"/>
              </a:solidFill>
              <a:ea typeface="Roboto Slab Light" charset="0"/>
              <a:cs typeface="Roboto Slab Light" charset="0"/>
            </a:endParaRPr>
          </a:p>
          <a:p>
            <a:pPr marL="285750" indent="-285750">
              <a:lnSpc>
                <a:spcPct val="150000"/>
              </a:lnSpc>
              <a:buFont typeface="Arial" panose="020B0604020202020204" pitchFamily="34" charset="0"/>
              <a:buChar char="•"/>
            </a:pPr>
            <a:r>
              <a:rPr lang="en-US" sz="1600" dirty="0">
                <a:solidFill>
                  <a:schemeClr val="bg1"/>
                </a:solidFill>
                <a:ea typeface="Roboto Slab Light" charset="0"/>
                <a:cs typeface="Roboto Slab Light" charset="0"/>
              </a:rPr>
              <a:t>Valuations for rates based on hypothetical rental values – Net Annual Value (NAV)</a:t>
            </a:r>
          </a:p>
          <a:p>
            <a:pPr marL="285750" indent="-285750">
              <a:lnSpc>
                <a:spcPct val="150000"/>
              </a:lnSpc>
              <a:buFont typeface="Arial" panose="020B0604020202020204" pitchFamily="34" charset="0"/>
              <a:buChar char="•"/>
            </a:pPr>
            <a:endParaRPr lang="en-US" sz="1600" dirty="0">
              <a:solidFill>
                <a:schemeClr val="bg1"/>
              </a:solidFill>
              <a:ea typeface="Roboto Slab Light" charset="0"/>
              <a:cs typeface="Roboto Slab Light" charset="0"/>
            </a:endParaRPr>
          </a:p>
          <a:p>
            <a:pPr marL="285750" indent="-285750">
              <a:lnSpc>
                <a:spcPct val="150000"/>
              </a:lnSpc>
              <a:buFont typeface="Arial" panose="020B0604020202020204" pitchFamily="34" charset="0"/>
              <a:buChar char="•"/>
            </a:pPr>
            <a:r>
              <a:rPr lang="en-US" sz="1600" dirty="0">
                <a:solidFill>
                  <a:schemeClr val="bg1"/>
                </a:solidFill>
                <a:ea typeface="Roboto Slab Light" charset="0"/>
                <a:cs typeface="Roboto Slab Light" charset="0"/>
              </a:rPr>
              <a:t>Rates = x ARVs set by Council</a:t>
            </a:r>
          </a:p>
          <a:p>
            <a:pPr marL="285750" indent="-285750">
              <a:lnSpc>
                <a:spcPct val="150000"/>
              </a:lnSpc>
              <a:buFont typeface="Arial" panose="020B0604020202020204" pitchFamily="34" charset="0"/>
              <a:buChar char="•"/>
            </a:pPr>
            <a:endParaRPr lang="en-US" sz="1600" dirty="0">
              <a:solidFill>
                <a:schemeClr val="bg1"/>
              </a:solidFill>
              <a:ea typeface="Roboto Slab Light" charset="0"/>
              <a:cs typeface="Roboto Slab Light" charset="0"/>
            </a:endParaRPr>
          </a:p>
          <a:p>
            <a:pPr marL="285750" indent="-285750">
              <a:lnSpc>
                <a:spcPct val="150000"/>
              </a:lnSpc>
              <a:buFont typeface="Arial" panose="020B0604020202020204" pitchFamily="34" charset="0"/>
              <a:buChar char="•"/>
            </a:pPr>
            <a:r>
              <a:rPr lang="en-US" sz="1600" dirty="0">
                <a:solidFill>
                  <a:schemeClr val="bg1"/>
                </a:solidFill>
                <a:ea typeface="Roboto Slab Light" charset="0"/>
                <a:cs typeface="Roboto Slab Light" charset="0"/>
              </a:rPr>
              <a:t>Old Regime – Val Date – Nov 1988 indexed to 1852!</a:t>
            </a:r>
          </a:p>
          <a:p>
            <a:pPr>
              <a:lnSpc>
                <a:spcPct val="150000"/>
              </a:lnSpc>
            </a:pPr>
            <a:endParaRPr lang="en-US" sz="1600" dirty="0">
              <a:solidFill>
                <a:schemeClr val="bg1"/>
              </a:solidFill>
              <a:ea typeface="Roboto Slab Light" charset="0"/>
              <a:cs typeface="Roboto Slab Light" charset="0"/>
            </a:endParaRPr>
          </a:p>
          <a:p>
            <a:pPr marL="285750" indent="-285750">
              <a:lnSpc>
                <a:spcPct val="150000"/>
              </a:lnSpc>
              <a:buFont typeface="Arial" panose="020B0604020202020204" pitchFamily="34" charset="0"/>
              <a:buChar char="•"/>
            </a:pPr>
            <a:r>
              <a:rPr lang="en-US" sz="1600" dirty="0">
                <a:solidFill>
                  <a:schemeClr val="bg1"/>
                </a:solidFill>
                <a:ea typeface="Roboto Slab Light" charset="0"/>
                <a:cs typeface="Roboto Slab Light" charset="0"/>
              </a:rPr>
              <a:t>Revenue neutral exercise – leads to a redistribution of rates</a:t>
            </a:r>
          </a:p>
          <a:p>
            <a:pPr marL="285750" indent="-285750">
              <a:lnSpc>
                <a:spcPct val="150000"/>
              </a:lnSpc>
              <a:buFont typeface="Arial" panose="020B0604020202020204" pitchFamily="34" charset="0"/>
              <a:buChar char="•"/>
            </a:pPr>
            <a:endParaRPr lang="en-US" sz="1600" dirty="0">
              <a:solidFill>
                <a:schemeClr val="bg1"/>
              </a:solidFill>
              <a:ea typeface="Roboto Slab Light" charset="0"/>
              <a:cs typeface="Roboto Slab Light" charset="0"/>
            </a:endParaRPr>
          </a:p>
          <a:p>
            <a:pPr marL="285750" indent="-285750">
              <a:lnSpc>
                <a:spcPct val="150000"/>
              </a:lnSpc>
              <a:buFont typeface="Arial" panose="020B0604020202020204" pitchFamily="34" charset="0"/>
              <a:buChar char="•"/>
            </a:pPr>
            <a:r>
              <a:rPr lang="en-US" sz="1600" dirty="0">
                <a:solidFill>
                  <a:schemeClr val="bg1"/>
                </a:solidFill>
                <a:ea typeface="Roboto Slab Light" charset="0"/>
                <a:cs typeface="Roboto Slab Light" charset="0"/>
              </a:rPr>
              <a:t>Repeated every 5-10 years</a:t>
            </a:r>
          </a:p>
          <a:p>
            <a:pPr marL="285750" indent="-285750">
              <a:lnSpc>
                <a:spcPct val="150000"/>
              </a:lnSpc>
              <a:buFont typeface="Arial" panose="020B0604020202020204" pitchFamily="34" charset="0"/>
              <a:buChar char="•"/>
            </a:pPr>
            <a:endParaRPr lang="en-US" sz="1600" dirty="0">
              <a:solidFill>
                <a:schemeClr val="bg1"/>
              </a:solidFill>
              <a:ea typeface="Roboto Slab Light" charset="0"/>
              <a:cs typeface="Roboto Slab Light" charset="0"/>
            </a:endParaRPr>
          </a:p>
          <a:p>
            <a:pPr marL="285750" indent="-285750">
              <a:lnSpc>
                <a:spcPct val="150000"/>
              </a:lnSpc>
              <a:buFont typeface="Arial" panose="020B0604020202020204" pitchFamily="34" charset="0"/>
              <a:buChar char="•"/>
            </a:pPr>
            <a:endParaRPr lang="en-US" sz="1600" dirty="0">
              <a:solidFill>
                <a:schemeClr val="bg1"/>
              </a:solidFill>
              <a:ea typeface="Roboto Slab Light" charset="0"/>
              <a:cs typeface="Roboto Slab Light" charset="0"/>
            </a:endParaRPr>
          </a:p>
        </p:txBody>
      </p:sp>
    </p:spTree>
    <p:custDataLst>
      <p:custData r:id="rId1"/>
      <p:custData r:id="rId2"/>
    </p:custDataLst>
    <p:extLst>
      <p:ext uri="{BB962C8B-B14F-4D97-AF65-F5344CB8AC3E}">
        <p14:creationId xmlns:p14="http://schemas.microsoft.com/office/powerpoint/2010/main" val="3898794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p:cNvSpPr>
          <p:nvPr/>
        </p:nvSpPr>
        <p:spPr>
          <a:xfrm>
            <a:off x="1219199" y="3925671"/>
            <a:ext cx="2785075" cy="1421928"/>
          </a:xfrm>
          <a:prstGeom prst="rect">
            <a:avLst/>
          </a:prstGeom>
          <a:noFill/>
        </p:spPr>
        <p:txBody>
          <a:bodyPr wrap="square" lIns="0" r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600" b="1" i="0" u="none" strike="noStrike" kern="1200" cap="none" spc="300" normalizeH="0" baseline="0" noProof="0" dirty="0">
                <a:ln>
                  <a:noFill/>
                </a:ln>
                <a:solidFill>
                  <a:srgbClr val="FFFFFF"/>
                </a:solidFill>
                <a:effectLst/>
                <a:uLnTx/>
                <a:uFillTx/>
                <a:latin typeface="GeoSlab703 Md BT" panose="02060703020205020403" pitchFamily="18" charset="0"/>
                <a:ea typeface="Roboto Slab" charset="0"/>
                <a:cs typeface="Roboto Slab" charset="0"/>
              </a:rPr>
              <a:t>01</a:t>
            </a:r>
          </a:p>
        </p:txBody>
      </p:sp>
      <p:sp>
        <p:nvSpPr>
          <p:cNvPr id="14" name="TextBox 13"/>
          <p:cNvSpPr txBox="1">
            <a:spLocks/>
          </p:cNvSpPr>
          <p:nvPr/>
        </p:nvSpPr>
        <p:spPr>
          <a:xfrm>
            <a:off x="4804521" y="3862171"/>
            <a:ext cx="2785075" cy="1421928"/>
          </a:xfrm>
          <a:prstGeom prst="rect">
            <a:avLst/>
          </a:prstGeom>
          <a:noFill/>
        </p:spPr>
        <p:txBody>
          <a:bodyPr wrap="square" lIns="0" r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600" b="1" i="0" u="none" strike="noStrike" kern="1200" cap="none" spc="300" normalizeH="0" baseline="0" noProof="0" dirty="0">
                <a:ln>
                  <a:noFill/>
                </a:ln>
                <a:solidFill>
                  <a:srgbClr val="FFFFFF"/>
                </a:solidFill>
                <a:effectLst/>
                <a:uLnTx/>
                <a:uFillTx/>
                <a:latin typeface="GeoSlab703 Md BT" panose="02060703020205020403" pitchFamily="18" charset="0"/>
                <a:ea typeface="Roboto Slab" charset="0"/>
                <a:cs typeface="Roboto Slab" charset="0"/>
              </a:rPr>
              <a:t>02</a:t>
            </a:r>
          </a:p>
        </p:txBody>
      </p:sp>
      <p:sp>
        <p:nvSpPr>
          <p:cNvPr id="15" name="TextBox 14"/>
          <p:cNvSpPr txBox="1">
            <a:spLocks/>
          </p:cNvSpPr>
          <p:nvPr/>
        </p:nvSpPr>
        <p:spPr>
          <a:xfrm>
            <a:off x="8204200" y="3925671"/>
            <a:ext cx="2785075" cy="1421928"/>
          </a:xfrm>
          <a:prstGeom prst="rect">
            <a:avLst/>
          </a:prstGeom>
          <a:noFill/>
        </p:spPr>
        <p:txBody>
          <a:bodyPr wrap="square" lIns="0" r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600" b="1" i="0" u="none" strike="noStrike" kern="1200" cap="none" spc="300" normalizeH="0" baseline="0" noProof="0" dirty="0">
                <a:ln>
                  <a:noFill/>
                </a:ln>
                <a:solidFill>
                  <a:srgbClr val="FFFFFF"/>
                </a:solidFill>
                <a:effectLst/>
                <a:uLnTx/>
                <a:uFillTx/>
                <a:latin typeface="GeoSlab703 Md BT" panose="02060703020205020403" pitchFamily="18" charset="0"/>
                <a:ea typeface="Roboto Slab" charset="0"/>
                <a:cs typeface="Roboto Slab" charset="0"/>
              </a:rPr>
              <a:t>The </a:t>
            </a:r>
          </a:p>
        </p:txBody>
      </p:sp>
      <p:sp>
        <p:nvSpPr>
          <p:cNvPr id="3" name="TextBox 2"/>
          <p:cNvSpPr txBox="1">
            <a:spLocks/>
          </p:cNvSpPr>
          <p:nvPr/>
        </p:nvSpPr>
        <p:spPr>
          <a:xfrm>
            <a:off x="1219200" y="1172258"/>
            <a:ext cx="2993985" cy="978729"/>
          </a:xfrm>
          <a:prstGeom prst="rect">
            <a:avLst/>
          </a:prstGeom>
          <a:noFill/>
        </p:spPr>
        <p:txBody>
          <a:bodyPr wrap="square" lIns="0" r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3200" dirty="0">
                <a:solidFill>
                  <a:srgbClr val="181F2F">
                    <a:lumMod val="50000"/>
                  </a:srgbClr>
                </a:solidFill>
                <a:latin typeface="GeoSlab703 Md BT"/>
              </a:rPr>
              <a:t>Net Annual Value</a:t>
            </a:r>
            <a:endParaRPr kumimoji="0" lang="en-US" sz="3200" b="0" i="0" u="none" strike="noStrike" kern="1200" cap="none" spc="0" normalizeH="0" baseline="0" noProof="0" dirty="0">
              <a:ln>
                <a:noFill/>
              </a:ln>
              <a:solidFill>
                <a:srgbClr val="181F2F">
                  <a:lumMod val="50000"/>
                </a:srgbClr>
              </a:solidFill>
              <a:effectLst/>
              <a:uLnTx/>
              <a:uFillTx/>
              <a:latin typeface="GeoSlab703 Md BT"/>
              <a:ea typeface="+mn-ea"/>
              <a:cs typeface="+mn-cs"/>
            </a:endParaRPr>
          </a:p>
        </p:txBody>
      </p:sp>
      <p:cxnSp>
        <p:nvCxnSpPr>
          <p:cNvPr id="4" name="Straight Connector 3"/>
          <p:cNvCxnSpPr>
            <a:cxnSpLocks/>
          </p:cNvCxnSpPr>
          <p:nvPr/>
        </p:nvCxnSpPr>
        <p:spPr>
          <a:xfrm flipH="1">
            <a:off x="4321406" y="1172258"/>
            <a:ext cx="7234" cy="152700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p:cNvSpPr>
          <p:nvPr/>
        </p:nvSpPr>
        <p:spPr>
          <a:xfrm>
            <a:off x="4602406" y="503885"/>
            <a:ext cx="7334490" cy="2541080"/>
          </a:xfrm>
          <a:prstGeom prst="rect">
            <a:avLst/>
          </a:prstGeom>
          <a:noFill/>
        </p:spPr>
        <p:txBody>
          <a:bodyPr wrap="square" lIns="0" r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dirty="0">
                <a:solidFill>
                  <a:srgbClr val="000000"/>
                </a:solidFill>
                <a:latin typeface="Open Sans"/>
              </a:rPr>
              <a:t>“</a:t>
            </a:r>
            <a:r>
              <a:rPr lang="en-US" i="1" dirty="0">
                <a:solidFill>
                  <a:srgbClr val="000000"/>
                </a:solidFill>
                <a:latin typeface="Open Sans"/>
              </a:rPr>
              <a:t>The rent for which one year with another, the property might, in its actual state, be reasonably expected to let from year to year, on the assumption that the probable average annual cost of repairs, insurance and other expenses (if any) that would ne necessary to maintain the property in that state and all rates and other taxes in respect of the property, are borne by the tenant”</a:t>
            </a:r>
            <a:r>
              <a:rPr kumimoji="0" lang="en-US" b="0" i="1" u="none" strike="noStrike" kern="1200" cap="none" spc="0" normalizeH="0" baseline="0" noProof="0" dirty="0">
                <a:ln>
                  <a:noFill/>
                </a:ln>
                <a:solidFill>
                  <a:srgbClr val="000000"/>
                </a:solidFill>
                <a:effectLst/>
                <a:uLnTx/>
                <a:uFillTx/>
                <a:latin typeface="Open Sans"/>
                <a:ea typeface="+mn-ea"/>
                <a:cs typeface="+mn-cs"/>
              </a:rPr>
              <a:t> </a:t>
            </a:r>
            <a:endParaRPr kumimoji="0" lang="en-US" sz="1400" b="0" i="1" u="none" strike="noStrike" kern="1200" cap="none" spc="0" normalizeH="0" baseline="0" noProof="0" dirty="0">
              <a:ln>
                <a:noFill/>
              </a:ln>
              <a:solidFill>
                <a:srgbClr val="000000"/>
              </a:solidFill>
              <a:effectLst/>
              <a:uLnTx/>
              <a:uFillTx/>
              <a:latin typeface="Open Sans"/>
              <a:ea typeface="+mn-ea"/>
              <a:cs typeface="+mn-cs"/>
            </a:endParaRPr>
          </a:p>
        </p:txBody>
      </p:sp>
      <p:sp>
        <p:nvSpPr>
          <p:cNvPr id="10" name="Rectangle 9"/>
          <p:cNvSpPr>
            <a:spLocks/>
          </p:cNvSpPr>
          <p:nvPr/>
        </p:nvSpPr>
        <p:spPr>
          <a:xfrm>
            <a:off x="1219200" y="3180598"/>
            <a:ext cx="2785074" cy="2785074"/>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5489D"/>
                </a:solidFill>
                <a:effectLst/>
                <a:uLnTx/>
                <a:uFillTx/>
                <a:latin typeface="Open Sans"/>
                <a:ea typeface="Roboto Slab" charset="0"/>
                <a:cs typeface="Roboto Slab" charset="0"/>
              </a:rPr>
              <a:t>The property is vacant and to let</a:t>
            </a:r>
          </a:p>
        </p:txBody>
      </p:sp>
      <p:sp>
        <p:nvSpPr>
          <p:cNvPr id="11" name="Rectangle 10"/>
          <p:cNvSpPr>
            <a:spLocks/>
          </p:cNvSpPr>
          <p:nvPr/>
        </p:nvSpPr>
        <p:spPr>
          <a:xfrm>
            <a:off x="4711700" y="3180598"/>
            <a:ext cx="2785074" cy="2785074"/>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DB595"/>
                </a:solidFill>
                <a:effectLst/>
                <a:uLnTx/>
                <a:uFillTx/>
                <a:latin typeface="Open Sans"/>
                <a:ea typeface="Roboto Slab" charset="0"/>
                <a:cs typeface="Roboto Slab" charset="0"/>
              </a:rPr>
              <a:t>Willing landlord &amp; </a:t>
            </a:r>
            <a:r>
              <a:rPr lang="en-US" sz="2400" b="1" dirty="0">
                <a:solidFill>
                  <a:srgbClr val="4DB595"/>
                </a:solidFill>
                <a:latin typeface="Open Sans"/>
                <a:ea typeface="Roboto Slab" charset="0"/>
                <a:cs typeface="Roboto Slab" charset="0"/>
              </a:rPr>
              <a:t>w</a:t>
            </a:r>
            <a:r>
              <a:rPr kumimoji="0" lang="en-US" sz="2400" b="1" i="0" u="none" strike="noStrike" kern="1200" cap="none" spc="0" normalizeH="0" baseline="0" noProof="0" dirty="0" err="1">
                <a:ln>
                  <a:noFill/>
                </a:ln>
                <a:solidFill>
                  <a:srgbClr val="4DB595"/>
                </a:solidFill>
                <a:effectLst/>
                <a:uLnTx/>
                <a:uFillTx/>
                <a:latin typeface="Open Sans"/>
                <a:ea typeface="Roboto Slab" charset="0"/>
                <a:cs typeface="Roboto Slab" charset="0"/>
              </a:rPr>
              <a:t>illing</a:t>
            </a:r>
            <a:r>
              <a:rPr kumimoji="0" lang="en-US" sz="2400" b="1" i="0" u="none" strike="noStrike" kern="1200" cap="none" spc="0" normalizeH="0" baseline="0" noProof="0" dirty="0">
                <a:ln>
                  <a:noFill/>
                </a:ln>
                <a:solidFill>
                  <a:srgbClr val="4DB595"/>
                </a:solidFill>
                <a:effectLst/>
                <a:uLnTx/>
                <a:uFillTx/>
                <a:latin typeface="Open Sans"/>
                <a:ea typeface="Roboto Slab" charset="0"/>
                <a:cs typeface="Roboto Slab" charset="0"/>
              </a:rPr>
              <a:t> tenant</a:t>
            </a:r>
          </a:p>
        </p:txBody>
      </p:sp>
      <p:sp>
        <p:nvSpPr>
          <p:cNvPr id="12" name="Rectangle 11"/>
          <p:cNvSpPr>
            <a:spLocks/>
          </p:cNvSpPr>
          <p:nvPr/>
        </p:nvSpPr>
        <p:spPr>
          <a:xfrm>
            <a:off x="8204200" y="3180598"/>
            <a:ext cx="2785074" cy="2785074"/>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6528"/>
                </a:solidFill>
                <a:effectLst/>
                <a:uLnTx/>
                <a:uFillTx/>
                <a:latin typeface="Open Sans"/>
                <a:ea typeface="Roboto Slab" charset="0"/>
                <a:cs typeface="Roboto Slab" charset="0"/>
              </a:rPr>
              <a:t>Lease for one year with </a:t>
            </a:r>
            <a:r>
              <a:rPr lang="en-US" sz="2400" b="1" dirty="0">
                <a:solidFill>
                  <a:srgbClr val="EF6528"/>
                </a:solidFill>
                <a:latin typeface="Open Sans"/>
                <a:ea typeface="Roboto Slab" charset="0"/>
                <a:cs typeface="Roboto Slab" charset="0"/>
              </a:rPr>
              <a:t>expectation of continuance</a:t>
            </a:r>
            <a:endParaRPr kumimoji="0" lang="en-US" sz="2400" b="1" i="0" u="none" strike="noStrike" kern="1200" cap="none" spc="0" normalizeH="0" baseline="0" noProof="0" dirty="0">
              <a:ln>
                <a:noFill/>
              </a:ln>
              <a:solidFill>
                <a:srgbClr val="EF6528"/>
              </a:solidFill>
              <a:effectLst/>
              <a:uLnTx/>
              <a:uFillTx/>
              <a:latin typeface="Open Sans"/>
              <a:ea typeface="Roboto Slab" charset="0"/>
              <a:cs typeface="Roboto Slab" charset="0"/>
            </a:endParaRPr>
          </a:p>
        </p:txBody>
      </p:sp>
      <p:sp>
        <p:nvSpPr>
          <p:cNvPr id="16" name="Shape 3930"/>
          <p:cNvSpPr>
            <a:spLocks/>
          </p:cNvSpPr>
          <p:nvPr/>
        </p:nvSpPr>
        <p:spPr>
          <a:xfrm>
            <a:off x="4004274" y="4487100"/>
            <a:ext cx="598132" cy="299070"/>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1"/>
                  <a:pt x="16336" y="0"/>
                  <a:pt x="16200" y="0"/>
                </a:cubicBezTo>
                <a:cubicBezTo>
                  <a:pt x="15929" y="0"/>
                  <a:pt x="15709" y="439"/>
                  <a:pt x="15709" y="982"/>
                </a:cubicBezTo>
                <a:cubicBezTo>
                  <a:pt x="15709" y="1254"/>
                  <a:pt x="15764" y="1500"/>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8"/>
                  <a:pt x="15709" y="20618"/>
                </a:cubicBezTo>
                <a:cubicBezTo>
                  <a:pt x="15709" y="21161"/>
                  <a:pt x="15929" y="21600"/>
                  <a:pt x="16200" y="21600"/>
                </a:cubicBezTo>
                <a:cubicBezTo>
                  <a:pt x="16336" y="21600"/>
                  <a:pt x="16458" y="21491"/>
                  <a:pt x="16547" y="21312"/>
                </a:cubicBezTo>
                <a:lnTo>
                  <a:pt x="21456" y="11494"/>
                </a:lnTo>
                <a:cubicBezTo>
                  <a:pt x="21545" y="11318"/>
                  <a:pt x="21600" y="11072"/>
                  <a:pt x="21600" y="10800"/>
                </a:cubicBezTo>
                <a:cubicBezTo>
                  <a:pt x="21600" y="10530"/>
                  <a:pt x="21545" y="10284"/>
                  <a:pt x="21456" y="10106"/>
                </a:cubicBezTo>
              </a:path>
            </a:pathLst>
          </a:custGeom>
          <a:solidFill>
            <a:schemeClr val="bg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17" name="Shape 3930"/>
          <p:cNvSpPr>
            <a:spLocks/>
          </p:cNvSpPr>
          <p:nvPr/>
        </p:nvSpPr>
        <p:spPr>
          <a:xfrm>
            <a:off x="7497390" y="4487100"/>
            <a:ext cx="598132" cy="299070"/>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1"/>
                  <a:pt x="16336" y="0"/>
                  <a:pt x="16200" y="0"/>
                </a:cubicBezTo>
                <a:cubicBezTo>
                  <a:pt x="15929" y="0"/>
                  <a:pt x="15709" y="439"/>
                  <a:pt x="15709" y="982"/>
                </a:cubicBezTo>
                <a:cubicBezTo>
                  <a:pt x="15709" y="1254"/>
                  <a:pt x="15764" y="1500"/>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8"/>
                  <a:pt x="15709" y="20618"/>
                </a:cubicBezTo>
                <a:cubicBezTo>
                  <a:pt x="15709" y="21161"/>
                  <a:pt x="15929" y="21600"/>
                  <a:pt x="16200" y="21600"/>
                </a:cubicBezTo>
                <a:cubicBezTo>
                  <a:pt x="16336" y="21600"/>
                  <a:pt x="16458" y="21491"/>
                  <a:pt x="16547" y="21312"/>
                </a:cubicBezTo>
                <a:lnTo>
                  <a:pt x="21456" y="11494"/>
                </a:lnTo>
                <a:cubicBezTo>
                  <a:pt x="21545" y="11318"/>
                  <a:pt x="21600" y="11072"/>
                  <a:pt x="21600" y="10800"/>
                </a:cubicBezTo>
                <a:cubicBezTo>
                  <a:pt x="21600" y="10530"/>
                  <a:pt x="21545" y="10284"/>
                  <a:pt x="21456" y="10106"/>
                </a:cubicBezTo>
              </a:path>
            </a:pathLst>
          </a:custGeom>
          <a:solidFill>
            <a:schemeClr val="bg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Open Sans"/>
              <a:ea typeface="+mn-ea"/>
              <a:cs typeface="+mn-cs"/>
            </a:endParaRPr>
          </a:p>
        </p:txBody>
      </p:sp>
    </p:spTree>
    <p:custDataLst>
      <p:custData r:id="rId1"/>
      <p:custData r:id="rId2"/>
    </p:custDataLst>
    <p:extLst>
      <p:ext uri="{BB962C8B-B14F-4D97-AF65-F5344CB8AC3E}">
        <p14:creationId xmlns:p14="http://schemas.microsoft.com/office/powerpoint/2010/main" val="4156945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9" descr="A person standing in front of a window&#10;&#10;Description automatically generated">
            <a:extLst>
              <a:ext uri="{FF2B5EF4-FFF2-40B4-BE49-F238E27FC236}">
                <a16:creationId xmlns:a16="http://schemas.microsoft.com/office/drawing/2014/main" id="{1BAF3D24-A246-4847-B8E4-7AF1E4F52F21}"/>
              </a:ext>
            </a:extLst>
          </p:cNvPr>
          <p:cNvPicPr>
            <a:picLocks noGrp="1" noChangeAspect="1"/>
          </p:cNvPicPr>
          <p:nvPr>
            <p:ph type="pic" sz="quarter" idx="12"/>
          </p:nvPr>
        </p:nvPicPr>
        <p:blipFill rotWithShape="1">
          <a:blip r:embed="rId4" cstate="print">
            <a:extLst>
              <a:ext uri="{28A0092B-C50C-407E-A947-70E740481C1C}">
                <a14:useLocalDpi xmlns:a14="http://schemas.microsoft.com/office/drawing/2010/main"/>
              </a:ext>
            </a:extLst>
          </a:blip>
          <a:srcRect/>
          <a:stretch/>
        </p:blipFill>
        <p:spPr>
          <a:xfrm>
            <a:off x="0" y="0"/>
            <a:ext cx="12192000" cy="6858000"/>
          </a:xfrm>
        </p:spPr>
      </p:pic>
      <p:sp>
        <p:nvSpPr>
          <p:cNvPr id="8" name="Rectangle 7">
            <a:extLst>
              <a:ext uri="{FF2B5EF4-FFF2-40B4-BE49-F238E27FC236}">
                <a16:creationId xmlns:a16="http://schemas.microsoft.com/office/drawing/2014/main" id="{418CD7A7-FDDE-46AD-8DFA-E4F7691598A5}"/>
              </a:ext>
            </a:extLst>
          </p:cNvPr>
          <p:cNvSpPr>
            <a:spLocks/>
          </p:cNvSpPr>
          <p:nvPr/>
        </p:nvSpPr>
        <p:spPr>
          <a:xfrm>
            <a:off x="1714500" y="2813990"/>
            <a:ext cx="8766522" cy="12113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accent2"/>
              </a:solidFill>
            </a:endParaRPr>
          </a:p>
        </p:txBody>
      </p:sp>
      <p:sp>
        <p:nvSpPr>
          <p:cNvPr id="9" name="Title 1">
            <a:extLst>
              <a:ext uri="{FF2B5EF4-FFF2-40B4-BE49-F238E27FC236}">
                <a16:creationId xmlns:a16="http://schemas.microsoft.com/office/drawing/2014/main" id="{4D718ABF-F9C9-4910-B29D-DC66ACEC9D79}"/>
              </a:ext>
            </a:extLst>
          </p:cNvPr>
          <p:cNvSpPr txBox="1">
            <a:spLocks/>
          </p:cNvSpPr>
          <p:nvPr/>
        </p:nvSpPr>
        <p:spPr>
          <a:xfrm>
            <a:off x="3012141" y="3189569"/>
            <a:ext cx="7238977" cy="537397"/>
          </a:xfrm>
          <a:prstGeom prst="rect">
            <a:avLst/>
          </a:prstGeom>
        </p:spPr>
        <p:txBody>
          <a:bodyPr vert="horz" lIns="0" tIns="45720" rIns="0" bIns="45720" rtlCol="0" anchor="t">
            <a:noAutofit/>
          </a:bodyPr>
          <a:lstStyle>
            <a:lvl1pPr algn="l" defTabSz="914400" rtl="0" eaLnBrk="1" latinLnBrk="0" hangingPunct="1">
              <a:lnSpc>
                <a:spcPct val="80000"/>
              </a:lnSpc>
              <a:spcBef>
                <a:spcPct val="0"/>
              </a:spcBef>
              <a:buNone/>
              <a:defRPr sz="3600" b="0" i="0" kern="1200">
                <a:solidFill>
                  <a:schemeClr val="tx1"/>
                </a:solidFill>
                <a:latin typeface="Butler Medium" charset="0"/>
                <a:ea typeface="Butler Medium" charset="0"/>
                <a:cs typeface="Butler Medium" charset="0"/>
              </a:defRPr>
            </a:lvl1pPr>
          </a:lstStyle>
          <a:p>
            <a:r>
              <a:rPr lang="en-US" sz="3200" dirty="0">
                <a:solidFill>
                  <a:schemeClr val="accent3"/>
                </a:solidFill>
                <a:latin typeface="+mj-lt"/>
              </a:rPr>
              <a:t>How is NAV calculated?</a:t>
            </a:r>
          </a:p>
        </p:txBody>
      </p:sp>
      <p:sp>
        <p:nvSpPr>
          <p:cNvPr id="10" name="TextBox 9">
            <a:extLst>
              <a:ext uri="{FF2B5EF4-FFF2-40B4-BE49-F238E27FC236}">
                <a16:creationId xmlns:a16="http://schemas.microsoft.com/office/drawing/2014/main" id="{327BF9F4-541A-40DA-A540-F80A7C056389}"/>
              </a:ext>
            </a:extLst>
          </p:cNvPr>
          <p:cNvSpPr txBox="1">
            <a:spLocks/>
          </p:cNvSpPr>
          <p:nvPr/>
        </p:nvSpPr>
        <p:spPr>
          <a:xfrm>
            <a:off x="3048410" y="3525051"/>
            <a:ext cx="6905817" cy="307777"/>
          </a:xfrm>
          <a:prstGeom prst="rect">
            <a:avLst/>
          </a:prstGeom>
          <a:noFill/>
        </p:spPr>
        <p:txBody>
          <a:bodyPr wrap="square" lIns="0" rIns="0" rtlCol="0">
            <a:spAutoFit/>
          </a:bodyPr>
          <a:lstStyle/>
          <a:p>
            <a:r>
              <a:rPr lang="en-US" sz="1400" dirty="0">
                <a:solidFill>
                  <a:srgbClr val="000000"/>
                </a:solidFill>
                <a:ea typeface="Source Sans Pro" charset="0"/>
                <a:cs typeface="Source Sans Pro" charset="0"/>
              </a:rPr>
              <a:t>.</a:t>
            </a:r>
          </a:p>
        </p:txBody>
      </p:sp>
      <p:sp>
        <p:nvSpPr>
          <p:cNvPr id="11" name="Title 1">
            <a:extLst>
              <a:ext uri="{FF2B5EF4-FFF2-40B4-BE49-F238E27FC236}">
                <a16:creationId xmlns:a16="http://schemas.microsoft.com/office/drawing/2014/main" id="{A45D554A-0A66-49A0-9CFC-674BD0303449}"/>
              </a:ext>
            </a:extLst>
          </p:cNvPr>
          <p:cNvSpPr txBox="1">
            <a:spLocks/>
          </p:cNvSpPr>
          <p:nvPr/>
        </p:nvSpPr>
        <p:spPr>
          <a:xfrm>
            <a:off x="2127858" y="3093309"/>
            <a:ext cx="884283" cy="537397"/>
          </a:xfrm>
          <a:prstGeom prst="rect">
            <a:avLst/>
          </a:prstGeom>
        </p:spPr>
        <p:txBody>
          <a:bodyPr vert="horz" lIns="0" tIns="45720" rIns="0" bIns="45720" rtlCol="0" anchor="t">
            <a:noAutofit/>
          </a:bodyPr>
          <a:lstStyle>
            <a:lvl1pPr algn="l" defTabSz="914400" rtl="0" eaLnBrk="1" latinLnBrk="0" hangingPunct="1">
              <a:lnSpc>
                <a:spcPct val="80000"/>
              </a:lnSpc>
              <a:spcBef>
                <a:spcPct val="0"/>
              </a:spcBef>
              <a:buNone/>
              <a:defRPr sz="3600" b="0" i="0" kern="1200">
                <a:solidFill>
                  <a:schemeClr val="tx1"/>
                </a:solidFill>
                <a:latin typeface="Butler Medium" charset="0"/>
                <a:ea typeface="Butler Medium" charset="0"/>
                <a:cs typeface="Butler Medium" charset="0"/>
              </a:defRPr>
            </a:lvl1pPr>
          </a:lstStyle>
          <a:p>
            <a:endParaRPr lang="en-US" sz="3200" b="1" dirty="0">
              <a:solidFill>
                <a:schemeClr val="accent3"/>
              </a:solidFill>
              <a:latin typeface="+mj-lt"/>
            </a:endParaRPr>
          </a:p>
        </p:txBody>
      </p:sp>
    </p:spTree>
    <p:custDataLst>
      <p:custData r:id="rId1"/>
      <p:custData r:id="rId2"/>
    </p:custDataLst>
    <p:extLst>
      <p:ext uri="{BB962C8B-B14F-4D97-AF65-F5344CB8AC3E}">
        <p14:creationId xmlns:p14="http://schemas.microsoft.com/office/powerpoint/2010/main" val="1315144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11F9-B02C-4890-AA2F-CD0F7EBE2305}"/>
              </a:ext>
            </a:extLst>
          </p:cNvPr>
          <p:cNvSpPr>
            <a:spLocks noGrp="1"/>
          </p:cNvSpPr>
          <p:nvPr>
            <p:ph type="title"/>
          </p:nvPr>
        </p:nvSpPr>
        <p:spPr/>
        <p:txBody>
          <a:bodyPr/>
          <a:lstStyle/>
          <a:p>
            <a:r>
              <a:rPr lang="en-GB" dirty="0"/>
              <a:t>Methods of Valuation</a:t>
            </a:r>
          </a:p>
        </p:txBody>
      </p:sp>
      <p:cxnSp>
        <p:nvCxnSpPr>
          <p:cNvPr id="3" name="Straight Connector 2">
            <a:extLst>
              <a:ext uri="{FF2B5EF4-FFF2-40B4-BE49-F238E27FC236}">
                <a16:creationId xmlns:a16="http://schemas.microsoft.com/office/drawing/2014/main" id="{CEC0BBE1-DA50-464E-8198-F5886260AF4A}"/>
              </a:ext>
            </a:extLst>
          </p:cNvPr>
          <p:cNvCxnSpPr>
            <a:cxnSpLocks/>
          </p:cNvCxnSpPr>
          <p:nvPr/>
        </p:nvCxnSpPr>
        <p:spPr>
          <a:xfrm>
            <a:off x="2581154" y="3068959"/>
            <a:ext cx="68352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21A4B80-0EAB-441C-A77F-68B25647C18B}"/>
              </a:ext>
            </a:extLst>
          </p:cNvPr>
          <p:cNvSpPr txBox="1">
            <a:spLocks/>
          </p:cNvSpPr>
          <p:nvPr/>
        </p:nvSpPr>
        <p:spPr>
          <a:xfrm>
            <a:off x="4777030" y="4314850"/>
            <a:ext cx="2637937" cy="341632"/>
          </a:xfrm>
          <a:prstGeom prst="rect">
            <a:avLst/>
          </a:prstGeom>
          <a:noFill/>
        </p:spPr>
        <p:txBody>
          <a:bodyPr wrap="square" lIns="0" r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ea typeface="+mn-ea"/>
                <a:cs typeface="+mn-cs"/>
              </a:rPr>
              <a:t>Receipts &amp; Expenditure </a:t>
            </a:r>
          </a:p>
        </p:txBody>
      </p:sp>
      <p:sp>
        <p:nvSpPr>
          <p:cNvPr id="5" name="TextBox 4">
            <a:extLst>
              <a:ext uri="{FF2B5EF4-FFF2-40B4-BE49-F238E27FC236}">
                <a16:creationId xmlns:a16="http://schemas.microsoft.com/office/drawing/2014/main" id="{C0DA3DDB-1250-4CDE-B767-98D77878F26B}"/>
              </a:ext>
            </a:extLst>
          </p:cNvPr>
          <p:cNvSpPr txBox="1">
            <a:spLocks/>
          </p:cNvSpPr>
          <p:nvPr/>
        </p:nvSpPr>
        <p:spPr>
          <a:xfrm>
            <a:off x="4777031" y="4679294"/>
            <a:ext cx="2637937" cy="616836"/>
          </a:xfrm>
          <a:prstGeom prst="rect">
            <a:avLst/>
          </a:prstGeom>
          <a:noFill/>
        </p:spPr>
        <p:txBody>
          <a:bodyPr wrap="square" lIns="0" rIns="0" rtlCol="0">
            <a:spAutoFit/>
          </a:bodyPr>
          <a:lstStyle/>
          <a:p>
            <a:pPr lvl="0" algn="ctr">
              <a:lnSpc>
                <a:spcPct val="150000"/>
              </a:lnSpc>
              <a:defRPr/>
            </a:pPr>
            <a:r>
              <a:rPr lang="en-US" sz="1200" dirty="0">
                <a:solidFill>
                  <a:srgbClr val="000000"/>
                </a:solidFill>
                <a:ea typeface="Roboto Slab Light" charset="0"/>
                <a:cs typeface="Roboto Slab Light" charset="0"/>
              </a:rPr>
              <a:t>Consideration of accounts from a tenant’s perspective</a:t>
            </a:r>
            <a:endParaRPr kumimoji="0" lang="en-US" sz="1200" b="0" i="0" u="none" strike="noStrike" kern="1200" cap="none" spc="0" normalizeH="0" baseline="0" noProof="0" dirty="0">
              <a:ln>
                <a:noFill/>
              </a:ln>
              <a:solidFill>
                <a:srgbClr val="000000"/>
              </a:solidFill>
              <a:effectLst/>
              <a:uLnTx/>
              <a:uFillTx/>
              <a:latin typeface="Open Sans"/>
              <a:ea typeface="Roboto Slab Light" charset="0"/>
              <a:cs typeface="Roboto Slab Light" charset="0"/>
            </a:endParaRPr>
          </a:p>
        </p:txBody>
      </p:sp>
      <p:sp>
        <p:nvSpPr>
          <p:cNvPr id="6" name="TextBox 5">
            <a:extLst>
              <a:ext uri="{FF2B5EF4-FFF2-40B4-BE49-F238E27FC236}">
                <a16:creationId xmlns:a16="http://schemas.microsoft.com/office/drawing/2014/main" id="{2F5F265B-8561-4B63-B292-CF25FB17F6B0}"/>
              </a:ext>
            </a:extLst>
          </p:cNvPr>
          <p:cNvSpPr txBox="1">
            <a:spLocks/>
          </p:cNvSpPr>
          <p:nvPr/>
        </p:nvSpPr>
        <p:spPr>
          <a:xfrm>
            <a:off x="8091794" y="4319062"/>
            <a:ext cx="2637937" cy="341632"/>
          </a:xfrm>
          <a:prstGeom prst="rect">
            <a:avLst/>
          </a:prstGeom>
          <a:noFill/>
        </p:spPr>
        <p:txBody>
          <a:bodyPr wrap="square" lIns="0" r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ea typeface="+mn-ea"/>
                <a:cs typeface="+mn-cs"/>
              </a:rPr>
              <a:t>Contractor’s Valuation</a:t>
            </a:r>
          </a:p>
        </p:txBody>
      </p:sp>
      <p:sp>
        <p:nvSpPr>
          <p:cNvPr id="7" name="TextBox 6">
            <a:extLst>
              <a:ext uri="{FF2B5EF4-FFF2-40B4-BE49-F238E27FC236}">
                <a16:creationId xmlns:a16="http://schemas.microsoft.com/office/drawing/2014/main" id="{41B865F2-2482-4B13-ABD3-EFED6384BAF5}"/>
              </a:ext>
            </a:extLst>
          </p:cNvPr>
          <p:cNvSpPr txBox="1">
            <a:spLocks/>
          </p:cNvSpPr>
          <p:nvPr/>
        </p:nvSpPr>
        <p:spPr>
          <a:xfrm>
            <a:off x="8091794" y="4679294"/>
            <a:ext cx="2637937" cy="616836"/>
          </a:xfrm>
          <a:prstGeom prst="rect">
            <a:avLst/>
          </a:prstGeom>
          <a:noFill/>
        </p:spPr>
        <p:txBody>
          <a:bodyPr wrap="square" lIns="0" rIns="0" rtlCol="0">
            <a:spAutoFit/>
          </a:bodyPr>
          <a:lstStyle/>
          <a:p>
            <a:pPr lvl="0" algn="ctr">
              <a:lnSpc>
                <a:spcPct val="150000"/>
              </a:lnSpc>
              <a:defRPr/>
            </a:pPr>
            <a:r>
              <a:rPr lang="en-US" sz="1200" dirty="0">
                <a:solidFill>
                  <a:srgbClr val="000000"/>
                </a:solidFill>
                <a:ea typeface="Roboto Slab Light" charset="0"/>
                <a:cs typeface="Roboto Slab Light" charset="0"/>
              </a:rPr>
              <a:t>5% of the depreciated replacement cost of the asset</a:t>
            </a:r>
            <a:endParaRPr kumimoji="0" lang="en-US" sz="1200" b="0" i="0" u="none" strike="noStrike" kern="1200" cap="none" spc="0" normalizeH="0" baseline="0" noProof="0" dirty="0">
              <a:ln>
                <a:noFill/>
              </a:ln>
              <a:solidFill>
                <a:srgbClr val="000000"/>
              </a:solidFill>
              <a:effectLst/>
              <a:uLnTx/>
              <a:uFillTx/>
              <a:latin typeface="Open Sans"/>
              <a:ea typeface="Roboto Slab Light" charset="0"/>
              <a:cs typeface="Roboto Slab Light" charset="0"/>
            </a:endParaRPr>
          </a:p>
        </p:txBody>
      </p:sp>
      <p:grpSp>
        <p:nvGrpSpPr>
          <p:cNvPr id="8" name="Group 7">
            <a:extLst>
              <a:ext uri="{FF2B5EF4-FFF2-40B4-BE49-F238E27FC236}">
                <a16:creationId xmlns:a16="http://schemas.microsoft.com/office/drawing/2014/main" id="{5639CE3F-27A3-4C55-AC70-5D529A738B7F}"/>
              </a:ext>
            </a:extLst>
          </p:cNvPr>
          <p:cNvGrpSpPr>
            <a:grpSpLocks/>
          </p:cNvGrpSpPr>
          <p:nvPr/>
        </p:nvGrpSpPr>
        <p:grpSpPr>
          <a:xfrm>
            <a:off x="1219200" y="4319062"/>
            <a:ext cx="2637937" cy="977068"/>
            <a:chOff x="1219200" y="4319062"/>
            <a:chExt cx="2637937" cy="977068"/>
          </a:xfrm>
        </p:grpSpPr>
        <p:sp>
          <p:nvSpPr>
            <p:cNvPr id="9" name="TextBox 8">
              <a:extLst>
                <a:ext uri="{FF2B5EF4-FFF2-40B4-BE49-F238E27FC236}">
                  <a16:creationId xmlns:a16="http://schemas.microsoft.com/office/drawing/2014/main" id="{A94FD364-7C0C-499F-8192-4800FCFE7682}"/>
                </a:ext>
              </a:extLst>
            </p:cNvPr>
            <p:cNvSpPr txBox="1"/>
            <p:nvPr/>
          </p:nvSpPr>
          <p:spPr>
            <a:xfrm>
              <a:off x="1219200" y="4319062"/>
              <a:ext cx="2637937" cy="341632"/>
            </a:xfrm>
            <a:prstGeom prst="rect">
              <a:avLst/>
            </a:prstGeom>
            <a:noFill/>
          </p:spPr>
          <p:txBody>
            <a:bodyPr wrap="square" lIns="0" r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ea typeface="+mn-ea"/>
                  <a:cs typeface="+mn-cs"/>
                </a:rPr>
                <a:t>Rental Transactions</a:t>
              </a:r>
            </a:p>
          </p:txBody>
        </p:sp>
        <p:sp>
          <p:nvSpPr>
            <p:cNvPr id="10" name="TextBox 9">
              <a:extLst>
                <a:ext uri="{FF2B5EF4-FFF2-40B4-BE49-F238E27FC236}">
                  <a16:creationId xmlns:a16="http://schemas.microsoft.com/office/drawing/2014/main" id="{EB779D4C-7E08-4F44-A4DB-533A53E7F6FB}"/>
                </a:ext>
              </a:extLst>
            </p:cNvPr>
            <p:cNvSpPr txBox="1"/>
            <p:nvPr/>
          </p:nvSpPr>
          <p:spPr>
            <a:xfrm>
              <a:off x="1219200" y="4679294"/>
              <a:ext cx="2637937" cy="616836"/>
            </a:xfrm>
            <a:prstGeom prst="rect">
              <a:avLst/>
            </a:prstGeom>
            <a:noFill/>
          </p:spPr>
          <p:txBody>
            <a:bodyPr wrap="square" lIns="0" rIns="0" rtlCol="0">
              <a:spAutoFit/>
            </a:bodyPr>
            <a:lstStyle/>
            <a:p>
              <a:pPr lvl="0" algn="ctr">
                <a:lnSpc>
                  <a:spcPct val="150000"/>
                </a:lnSpc>
                <a:defRPr/>
              </a:pPr>
              <a:r>
                <a:rPr lang="en-US" sz="1200" dirty="0">
                  <a:solidFill>
                    <a:srgbClr val="000000"/>
                  </a:solidFill>
                  <a:ea typeface="Roboto Slab Light" charset="0"/>
                  <a:cs typeface="Roboto Slab Light" charset="0"/>
                </a:rPr>
                <a:t>Available market evidence for hotels between non-related parties.</a:t>
              </a:r>
              <a:endParaRPr kumimoji="0" lang="en-US" sz="1200" b="0" i="0" u="none" strike="noStrike" kern="1200" cap="none" spc="0" normalizeH="0" baseline="0" noProof="0" dirty="0">
                <a:ln>
                  <a:noFill/>
                </a:ln>
                <a:solidFill>
                  <a:srgbClr val="000000"/>
                </a:solidFill>
                <a:effectLst/>
                <a:uLnTx/>
                <a:uFillTx/>
                <a:latin typeface="Open Sans"/>
                <a:ea typeface="Roboto Slab Light" charset="0"/>
                <a:cs typeface="Roboto Slab Light" charset="0"/>
              </a:endParaRPr>
            </a:p>
          </p:txBody>
        </p:sp>
      </p:grpSp>
      <p:pic>
        <p:nvPicPr>
          <p:cNvPr id="23" name="Rectangle 10">
            <a:extLst>
              <a:ext uri="{FF2B5EF4-FFF2-40B4-BE49-F238E27FC236}">
                <a16:creationId xmlns:a16="http://schemas.microsoft.com/office/drawing/2014/main" id="{A5D572ED-B75A-9B6A-DDEE-7573F16F2F93}"/>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0472" y="2298033"/>
            <a:ext cx="1562582" cy="1562582"/>
          </a:xfrm>
          <a:prstGeom prst="rect">
            <a:avLst/>
          </a:prstGeom>
        </p:spPr>
      </p:pic>
      <p:pic>
        <p:nvPicPr>
          <p:cNvPr id="27" name="Rectangle 11">
            <a:extLst>
              <a:ext uri="{FF2B5EF4-FFF2-40B4-BE49-F238E27FC236}">
                <a16:creationId xmlns:a16="http://schemas.microsoft.com/office/drawing/2014/main" id="{E235D973-7276-909C-A60F-8FB258004067}"/>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14709" y="2298033"/>
            <a:ext cx="1562582" cy="1562582"/>
          </a:xfrm>
          <a:prstGeom prst="rect">
            <a:avLst/>
          </a:prstGeom>
        </p:spPr>
      </p:pic>
      <p:pic>
        <p:nvPicPr>
          <p:cNvPr id="31" name="Rectangle 12">
            <a:extLst>
              <a:ext uri="{FF2B5EF4-FFF2-40B4-BE49-F238E27FC236}">
                <a16:creationId xmlns:a16="http://schemas.microsoft.com/office/drawing/2014/main" id="{E1EB2C2D-52A7-192D-3266-E3CDDB44CC9E}"/>
              </a:ext>
            </a:extLst>
          </p:cNvPr>
          <p:cNvPicPr>
            <a:picLocks noChangeAspect="1"/>
          </p:cNvPicPr>
          <p:nvPr>
            <p:custDataLst>
              <p:tags r:id="rId5"/>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635112" y="2298033"/>
            <a:ext cx="1562582" cy="1562582"/>
          </a:xfrm>
          <a:prstGeom prst="rect">
            <a:avLst/>
          </a:prstGeom>
        </p:spPr>
      </p:pic>
      <p:sp>
        <p:nvSpPr>
          <p:cNvPr id="14" name="Rectangle 13">
            <a:extLst>
              <a:ext uri="{FF2B5EF4-FFF2-40B4-BE49-F238E27FC236}">
                <a16:creationId xmlns:a16="http://schemas.microsoft.com/office/drawing/2014/main" id="{4B402DFD-69BC-42C4-873F-E598CA5F4E67}"/>
              </a:ext>
            </a:extLst>
          </p:cNvPr>
          <p:cNvSpPr>
            <a:spLocks/>
          </p:cNvSpPr>
          <p:nvPr/>
        </p:nvSpPr>
        <p:spPr>
          <a:xfrm>
            <a:off x="2358173" y="3670406"/>
            <a:ext cx="361878" cy="3618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mj-lt"/>
                <a:ea typeface="+mn-ea"/>
                <a:cs typeface="+mn-cs"/>
              </a:rPr>
              <a:t>1</a:t>
            </a:r>
          </a:p>
        </p:txBody>
      </p:sp>
      <p:sp>
        <p:nvSpPr>
          <p:cNvPr id="15" name="Rectangle 14">
            <a:extLst>
              <a:ext uri="{FF2B5EF4-FFF2-40B4-BE49-F238E27FC236}">
                <a16:creationId xmlns:a16="http://schemas.microsoft.com/office/drawing/2014/main" id="{D4871A62-F299-4BC2-9577-CA7982B22A59}"/>
              </a:ext>
            </a:extLst>
          </p:cNvPr>
          <p:cNvSpPr>
            <a:spLocks/>
          </p:cNvSpPr>
          <p:nvPr/>
        </p:nvSpPr>
        <p:spPr>
          <a:xfrm>
            <a:off x="5915061" y="3670406"/>
            <a:ext cx="361878" cy="3618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j-lt"/>
                <a:ea typeface="+mn-ea"/>
                <a:cs typeface="+mn-cs"/>
              </a:rPr>
              <a:t>2</a:t>
            </a:r>
          </a:p>
        </p:txBody>
      </p:sp>
      <p:sp>
        <p:nvSpPr>
          <p:cNvPr id="16" name="Rectangle 15">
            <a:extLst>
              <a:ext uri="{FF2B5EF4-FFF2-40B4-BE49-F238E27FC236}">
                <a16:creationId xmlns:a16="http://schemas.microsoft.com/office/drawing/2014/main" id="{8904A789-2D48-4ED5-A9F1-77D808B4B810}"/>
              </a:ext>
            </a:extLst>
          </p:cNvPr>
          <p:cNvSpPr>
            <a:spLocks/>
          </p:cNvSpPr>
          <p:nvPr/>
        </p:nvSpPr>
        <p:spPr>
          <a:xfrm>
            <a:off x="9229823" y="3670406"/>
            <a:ext cx="361878" cy="3618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j-lt"/>
                <a:ea typeface="+mn-ea"/>
                <a:cs typeface="+mn-cs"/>
              </a:rPr>
              <a:t>3</a:t>
            </a:r>
          </a:p>
        </p:txBody>
      </p:sp>
      <p:pic>
        <p:nvPicPr>
          <p:cNvPr id="29" name="Graphic 28">
            <a:extLst>
              <a:ext uri="{FF2B5EF4-FFF2-40B4-BE49-F238E27FC236}">
                <a16:creationId xmlns:a16="http://schemas.microsoft.com/office/drawing/2014/main" id="{C329B3EF-5D4A-CFEF-58BA-85CB5A3CD087}"/>
              </a:ext>
            </a:extLst>
          </p:cNvPr>
          <p:cNvPicPr>
            <a:picLocks noChangeAspect="1"/>
          </p:cNvPicPr>
          <p:nvPr>
            <p:custDataLst>
              <p:tags r:id="rId6"/>
            </p:custDataLst>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981700" y="3314700"/>
            <a:ext cx="228600" cy="228600"/>
          </a:xfrm>
          <a:prstGeom prst="rect">
            <a:avLst/>
          </a:prstGeom>
        </p:spPr>
      </p:pic>
    </p:spTree>
    <p:custDataLst>
      <p:custData r:id="rId1"/>
      <p:custData r:id="rId2"/>
    </p:custDataLst>
    <p:extLst>
      <p:ext uri="{BB962C8B-B14F-4D97-AF65-F5344CB8AC3E}">
        <p14:creationId xmlns:p14="http://schemas.microsoft.com/office/powerpoint/2010/main" val="359592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4DD3-1C68-49FB-81CA-3AF2ED339315}"/>
              </a:ext>
            </a:extLst>
          </p:cNvPr>
          <p:cNvSpPr>
            <a:spLocks noGrp="1"/>
          </p:cNvSpPr>
          <p:nvPr>
            <p:ph type="title"/>
          </p:nvPr>
        </p:nvSpPr>
        <p:spPr>
          <a:xfrm>
            <a:off x="1219200" y="1040562"/>
            <a:ext cx="4876800" cy="708725"/>
          </a:xfrm>
        </p:spPr>
        <p:txBody>
          <a:bodyPr/>
          <a:lstStyle/>
          <a:p>
            <a:r>
              <a:rPr lang="en-GB" dirty="0"/>
              <a:t>Shortened Method</a:t>
            </a:r>
          </a:p>
        </p:txBody>
      </p:sp>
      <p:sp>
        <p:nvSpPr>
          <p:cNvPr id="3" name="Content Placeholder 2">
            <a:extLst>
              <a:ext uri="{FF2B5EF4-FFF2-40B4-BE49-F238E27FC236}">
                <a16:creationId xmlns:a16="http://schemas.microsoft.com/office/drawing/2014/main" id="{BCD50A52-69BD-4B30-A8B2-2F9C86F6171A}"/>
              </a:ext>
            </a:extLst>
          </p:cNvPr>
          <p:cNvSpPr>
            <a:spLocks noGrp="1"/>
          </p:cNvSpPr>
          <p:nvPr>
            <p:ph sz="quarter" idx="10"/>
          </p:nvPr>
        </p:nvSpPr>
        <p:spPr>
          <a:xfrm>
            <a:off x="777667" y="1962931"/>
            <a:ext cx="3562946" cy="3737113"/>
          </a:xfrm>
        </p:spPr>
        <p:txBody>
          <a:bodyPr/>
          <a:lstStyle/>
          <a:p>
            <a:pPr marL="285750" indent="-285750">
              <a:lnSpc>
                <a:spcPct val="150000"/>
              </a:lnSpc>
              <a:buFont typeface="Arial" panose="020B0604020202020204" pitchFamily="34" charset="0"/>
              <a:buChar char="•"/>
            </a:pPr>
            <a:r>
              <a:rPr lang="en-US" sz="1600" dirty="0">
                <a:solidFill>
                  <a:srgbClr val="000000"/>
                </a:solidFill>
              </a:rPr>
              <a:t>VO preference for a shortened method based on % of Turnover.</a:t>
            </a:r>
          </a:p>
          <a:p>
            <a:pPr marL="285750" indent="-285750">
              <a:lnSpc>
                <a:spcPct val="150000"/>
              </a:lnSpc>
              <a:buFont typeface="Arial" panose="020B0604020202020204" pitchFamily="34" charset="0"/>
              <a:buChar char="•"/>
            </a:pPr>
            <a:r>
              <a:rPr lang="en-US" dirty="0">
                <a:solidFill>
                  <a:srgbClr val="000000"/>
                </a:solidFill>
              </a:rPr>
              <a:t>Turnover should represent fair maintainable trade</a:t>
            </a:r>
          </a:p>
          <a:p>
            <a:pPr marL="285750" indent="-285750">
              <a:lnSpc>
                <a:spcPct val="150000"/>
              </a:lnSpc>
              <a:buFont typeface="Arial" panose="020B0604020202020204" pitchFamily="34" charset="0"/>
              <a:buChar char="•"/>
            </a:pPr>
            <a:r>
              <a:rPr lang="en-US" dirty="0">
                <a:solidFill>
                  <a:srgbClr val="000000"/>
                </a:solidFill>
              </a:rPr>
              <a:t>% applied should take into account profit margin – usually no differentiation between types of hotel offering</a:t>
            </a:r>
            <a:endParaRPr lang="en-US" sz="1600" dirty="0">
              <a:solidFill>
                <a:srgbClr val="000000"/>
              </a:solidFill>
            </a:endParaRPr>
          </a:p>
          <a:p>
            <a:pPr marL="0" indent="0">
              <a:lnSpc>
                <a:spcPct val="150000"/>
              </a:lnSpc>
              <a:buNone/>
            </a:pPr>
            <a:endParaRPr lang="en-GB" dirty="0"/>
          </a:p>
        </p:txBody>
      </p:sp>
      <p:graphicFrame>
        <p:nvGraphicFramePr>
          <p:cNvPr id="4" name="Chart 3">
            <a:extLst>
              <a:ext uri="{FF2B5EF4-FFF2-40B4-BE49-F238E27FC236}">
                <a16:creationId xmlns:a16="http://schemas.microsoft.com/office/drawing/2014/main" id="{355297AB-563F-47FF-A9EA-8B089FD8D4FD}"/>
              </a:ext>
            </a:extLst>
          </p:cNvPr>
          <p:cNvGraphicFramePr>
            <a:graphicFrameLocks/>
          </p:cNvGraphicFramePr>
          <p:nvPr>
            <p:extLst>
              <p:ext uri="{D42A27DB-BD31-4B8C-83A1-F6EECF244321}">
                <p14:modId xmlns:p14="http://schemas.microsoft.com/office/powerpoint/2010/main" val="1921543693"/>
              </p:ext>
            </p:extLst>
          </p:nvPr>
        </p:nvGraphicFramePr>
        <p:xfrm>
          <a:off x="4572000" y="1828800"/>
          <a:ext cx="7235687" cy="5864087"/>
        </p:xfrm>
        <a:graphic>
          <a:graphicData uri="http://schemas.openxmlformats.org/drawingml/2006/chart">
            <c:chart xmlns:c="http://schemas.openxmlformats.org/drawingml/2006/chart" xmlns:r="http://schemas.openxmlformats.org/officeDocument/2006/relationships" r:id="rId4"/>
          </a:graphicData>
        </a:graphic>
      </p:graphicFrame>
    </p:spTree>
    <p:custDataLst>
      <p:custData r:id="rId1"/>
      <p:custData r:id="rId2"/>
    </p:custDataLst>
    <p:extLst>
      <p:ext uri="{BB962C8B-B14F-4D97-AF65-F5344CB8AC3E}">
        <p14:creationId xmlns:p14="http://schemas.microsoft.com/office/powerpoint/2010/main" val="272084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100"/>
                                        <p:tgtEl>
                                          <p:spTgt spid="4">
                                            <p:graphicEl>
                                              <a:chart seriesIdx="-3" categoryIdx="-3" bldStep="gridLegen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meline&#10;&#10;Description automatically generated">
            <a:extLst>
              <a:ext uri="{FF2B5EF4-FFF2-40B4-BE49-F238E27FC236}">
                <a16:creationId xmlns:a16="http://schemas.microsoft.com/office/drawing/2014/main" id="{1A34D887-8EBB-165A-A5C1-6D098D667FA7}"/>
              </a:ext>
            </a:extLst>
          </p:cNvPr>
          <p:cNvPicPr>
            <a:picLocks noGrp="1" noChangeAspect="1"/>
          </p:cNvPicPr>
          <p:nvPr>
            <p:ph sz="quarter" idx="10"/>
          </p:nvPr>
        </p:nvPicPr>
        <p:blipFill rotWithShape="1">
          <a:blip r:embed="rId4"/>
          <a:stretch/>
        </p:blipFill>
        <p:spPr>
          <a:xfrm>
            <a:off x="965102" y="68263"/>
            <a:ext cx="10261795" cy="6721475"/>
          </a:xfrm>
          <a:noFill/>
        </p:spPr>
      </p:pic>
      <p:sp>
        <p:nvSpPr>
          <p:cNvPr id="2" name="TextBox 1">
            <a:extLst>
              <a:ext uri="{FF2B5EF4-FFF2-40B4-BE49-F238E27FC236}">
                <a16:creationId xmlns:a16="http://schemas.microsoft.com/office/drawing/2014/main" id="{C704E120-407E-AFAE-40E3-F160E10D6A50}"/>
              </a:ext>
            </a:extLst>
          </p:cNvPr>
          <p:cNvSpPr txBox="1"/>
          <p:nvPr/>
        </p:nvSpPr>
        <p:spPr>
          <a:xfrm>
            <a:off x="7212650" y="854579"/>
            <a:ext cx="4486543" cy="954107"/>
          </a:xfrm>
          <a:prstGeom prst="rect">
            <a:avLst/>
          </a:prstGeom>
          <a:noFill/>
        </p:spPr>
        <p:txBody>
          <a:bodyPr wrap="square" rtlCol="0">
            <a:spAutoFit/>
          </a:bodyPr>
          <a:lstStyle/>
          <a:p>
            <a:pPr algn="ctr"/>
            <a:r>
              <a:rPr lang="en-GB" sz="2800" dirty="0">
                <a:latin typeface="+mj-lt"/>
              </a:rPr>
              <a:t>Receipts &amp; Expenditure (R &amp; E) Method</a:t>
            </a:r>
          </a:p>
        </p:txBody>
      </p:sp>
    </p:spTree>
    <p:custDataLst>
      <p:custData r:id="rId1"/>
      <p:custData r:id="rId2"/>
    </p:custDataLst>
    <p:extLst>
      <p:ext uri="{BB962C8B-B14F-4D97-AF65-F5344CB8AC3E}">
        <p14:creationId xmlns:p14="http://schemas.microsoft.com/office/powerpoint/2010/main" val="41342249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ERLEFTMARGIN" val="96"/>
  <p:tag name="MASTERTOPMARGIN" val="209.9999"/>
  <p:tag name="MASTERBOTTOMMARGIN" val="42.5207"/>
  <p:tag name="MASTERRIGHTMARGIN" val="96"/>
  <p:tag name="CUSTMASTERLEFTMARGIN" val="96"/>
  <p:tag name="CUSTMASTERTOPMARGIN" val="209.9999"/>
  <p:tag name="CUSTMASTERBOTTOMMARGIN" val="42.5207"/>
  <p:tag name="CUSTMASTERRIGHTMARGIN" val="96"/>
  <p:tag name="GUIDESAPPLIEDTO" val="2"/>
  <p:tag name="TITLETOPMARGIN" val="81.934"/>
  <p:tag name="TITLEBOTTOMMARGIN" val="195.3198"/>
  <p:tag name="MAXCOLS" val="9"/>
  <p:tag name="MAXROWS" val="6"/>
  <p:tag name="MAXGUTTERROW" val="1 cm"/>
  <p:tag name="MAXGUTTERCOL" val="2"/>
  <p:tag name="GUIDEMETRICUNIT" val="cm"/>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
  <p:tag name="GUIDEROWS" val="2"/>
  <p:tag name="GUTTERCOL" val="0.6 cm"/>
  <p:tag name="GUTTERROW" val="0.6 cm"/>
  <p:tag name="GUIDESAPPLIEDTO" val="2"/>
  <p:tag name="MASTERTOPMARGIN" val="209.9999"/>
  <p:tag name="MASTERLEFTMARGIN" val="96"/>
  <p:tag name="MASTERRIGHTMARGIN" val="96"/>
  <p:tag name="MASTERBOTTOMMARGIN" val="42.5207"/>
</p:tagLst>
</file>

<file path=ppt/tags/tag1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8.xml><?xml version="1.0" encoding="utf-8"?>
<p:tagLst xmlns:a="http://schemas.openxmlformats.org/drawingml/2006/main" xmlns:r="http://schemas.openxmlformats.org/officeDocument/2006/relationships" xmlns:p="http://schemas.openxmlformats.org/presentationml/2006/main">
  <p:tag name="MASTERLEFTMARGIN" val="96"/>
  <p:tag name="MASTERRIGHTMARGIN" val="96"/>
  <p:tag name="MASTERTOPMARGIN" val="209.9999"/>
  <p:tag name="MASTERBOTTOMMARGIN" val="42.5207"/>
  <p:tag name="GUIDECOLS" val="1"/>
  <p:tag name="GUIDEROWS" val="1"/>
  <p:tag name="GUTTERCOL" val="0.6 cm"/>
  <p:tag name="GUTTERROW" val="0.6 cm"/>
  <p:tag name="GUIDESAPPLIEDTO" val="2"/>
</p:tagLst>
</file>

<file path=ppt/tags/tag1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MASTERTOPMARGIN" val="210.0472"/>
  <p:tag name="MASTERLEFTMARGIN" val="66.0472"/>
  <p:tag name="MASTERRIGHTMARGIN" val="66.0472"/>
  <p:tag name="MASTERBOTTOMMARGIN" val="42.5197"/>
  <p:tag name="CUSTMASTERTOPMARGIN" val="210.0472"/>
  <p:tag name="CUSTMASTERLEFTMARGIN" val="96.0945"/>
  <p:tag name="CUSTMASTERRIGHTMARGIN" val="96.0945"/>
  <p:tag name="CUSTMASTERBOTTOMMARGIN" val="42.5197"/>
  <p:tag name="GUIDECOLS" val="3"/>
  <p:tag name="GUIDEROWS" val="1"/>
  <p:tag name="GUTTERCOL" val="0.8 cm"/>
  <p:tag name="GUTTERROW" val="0.6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3.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24.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2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6.xml><?xml version="1.0" encoding="utf-8"?>
<p:tagLst xmlns:a="http://schemas.openxmlformats.org/drawingml/2006/main" xmlns:r="http://schemas.openxmlformats.org/officeDocument/2006/relationships" xmlns:p="http://schemas.openxmlformats.org/presentationml/2006/main">
  <p:tag name="MASTERTOPMARGIN" val="210.0472"/>
  <p:tag name="MASTERLEFTMARGIN" val="66.0472"/>
  <p:tag name="MASTERRIGHTMARGIN" val="66.0472"/>
  <p:tag name="MASTERBOTTOMMARGIN" val="42.5197"/>
  <p:tag name="CUSTMASTERTOPMARGIN" val="210.0472"/>
  <p:tag name="CUSTMASTERLEFTMARGIN" val="96.0945"/>
  <p:tag name="CUSTMASTERRIGHTMARGIN" val="96.0945"/>
  <p:tag name="CUSTMASTERBOTTOMMARGIN" val="42.5197"/>
  <p:tag name="GUIDECOLS" val="4"/>
  <p:tag name="GUIDEROWS" val="1"/>
  <p:tag name="GUTTERCOL" val="2 cm"/>
  <p:tag name="GUTTERROW" val="0.6 cm"/>
  <p:tag name="GUIDESAPPLIEDTO" val="2"/>
</p:tagLst>
</file>

<file path=ppt/tags/tag2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9.xml><?xml version="1.0" encoding="utf-8"?>
<p:tagLst xmlns:a="http://schemas.openxmlformats.org/drawingml/2006/main" xmlns:r="http://schemas.openxmlformats.org/officeDocument/2006/relationships" xmlns:p="http://schemas.openxmlformats.org/presentationml/2006/main">
  <p:tag name="CONTAINEDIMAGEPATH" val="C:\Users\SMurphy\AppData\Local\Temp\Templafy\PowerPointVsto\Assets\Ladder and blocks.png"/>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CONTAINEDIMAGEPATH" val="C:\Users\SMurphy\AppData\Local\Temp\Templafy\PowerPointVsto\Assets\rent home, rent, home, house, real estate, property.svg"/>
</p:tagLst>
</file>

<file path=ppt/tags/tag31.xml><?xml version="1.0" encoding="utf-8"?>
<p:tagLst xmlns:a="http://schemas.openxmlformats.org/drawingml/2006/main" xmlns:r="http://schemas.openxmlformats.org/officeDocument/2006/relationships" xmlns:p="http://schemas.openxmlformats.org/presentationml/2006/main">
  <p:tag name="CONTAINEDIMAGEPATH" val="C:\Users\SMurphy\AppData\Local\Temp\Templafy\PowerPointVsto\Assets\account document, account, profile, user, document, paper, page, file.svg"/>
</p:tagLst>
</file>

<file path=ppt/tags/tag32.xml><?xml version="1.0" encoding="utf-8"?>
<p:tagLst xmlns:a="http://schemas.openxmlformats.org/drawingml/2006/main" xmlns:r="http://schemas.openxmlformats.org/officeDocument/2006/relationships" xmlns:p="http://schemas.openxmlformats.org/presentationml/2006/main">
  <p:tag name="CONTAINEDIMAGEPATH" val="C:\Users\SMurphy\AppData\Local\Temp\Templafy\PowerPointVsto\Assets\apartment building, apartment, building, real estate, property.svg"/>
</p:tagLst>
</file>

<file path=ppt/tags/tag33.xml><?xml version="1.0" encoding="utf-8"?>
<p:tagLst xmlns:a="http://schemas.openxmlformats.org/drawingml/2006/main" xmlns:r="http://schemas.openxmlformats.org/officeDocument/2006/relationships" xmlns:p="http://schemas.openxmlformats.org/presentationml/2006/main">
  <p:tag name="CONTAINEDIMAGEPATH" val="C:\Users\SMurphy\AppData\Local\Temp\Templafy\PowerPointVsto\Assets\apartment building, apartment, building, real estate, property.svg"/>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 name="MASTERTOPMARGIN" val="210.0472"/>
  <p:tag name="MASTERLEFTMARGIN" val="96.0945"/>
  <p:tag name="MASTERRIGHTMARGIN" val="96.0945"/>
  <p:tag name="MASTERBOTTOMMARGIN" val="42.5197"/>
</p:tagLst>
</file>

<file path=ppt/tags/tag5.xml><?xml version="1.0" encoding="utf-8"?>
<p:tagLst xmlns:a="http://schemas.openxmlformats.org/drawingml/2006/main" xmlns:r="http://schemas.openxmlformats.org/officeDocument/2006/relationships" xmlns:p="http://schemas.openxmlformats.org/presentationml/2006/main">
  <p:tag name="CUSTMASTERTOPMARGIN" val="210.0472"/>
  <p:tag name="CUSTMASTERLEFTMARGIN" val="96.0945"/>
  <p:tag name="CUSTMASTERRIGHTMARGIN" val="96.0945"/>
  <p:tag name="CUSTMASTERBOTTOMMARGIN" val="42.5197"/>
  <p:tag name="GUIDECOLS" val="1"/>
  <p:tag name="GUIDEROWS" val="1"/>
  <p:tag name="GUTTERCOL" val="0.6 cm"/>
  <p:tag name="GUTTERROW" val="0.6 cm"/>
  <p:tag name="GUIDESAPPLIEDTO" val="2"/>
</p:tagLst>
</file>

<file path=ppt/tags/tag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heme/theme1.xml><?xml version="1.0" encoding="utf-8"?>
<a:theme xmlns:a="http://schemas.openxmlformats.org/drawingml/2006/main" name="Office Theme">
  <a:themeElements>
    <a:clrScheme name="_AY">
      <a:dk1>
        <a:srgbClr val="000000"/>
      </a:dk1>
      <a:lt1>
        <a:srgbClr val="FFFFFF"/>
      </a:lt1>
      <a:dk2>
        <a:srgbClr val="3A4458"/>
      </a:dk2>
      <a:lt2>
        <a:srgbClr val="C8C9C4"/>
      </a:lt2>
      <a:accent1>
        <a:srgbClr val="55489D"/>
      </a:accent1>
      <a:accent2>
        <a:srgbClr val="4DB595"/>
      </a:accent2>
      <a:accent3>
        <a:srgbClr val="EF6528"/>
      </a:accent3>
      <a:accent4>
        <a:srgbClr val="7E9CD1"/>
      </a:accent4>
      <a:accent5>
        <a:srgbClr val="A67E97"/>
      </a:accent5>
      <a:accent6>
        <a:srgbClr val="7D7370"/>
      </a:accent6>
      <a:hlink>
        <a:srgbClr val="40357E"/>
      </a:hlink>
      <a:folHlink>
        <a:srgbClr val="9992C5"/>
      </a:folHlink>
    </a:clrScheme>
    <a:fontScheme name="AY 2020">
      <a:majorFont>
        <a:latin typeface="GeoSlab703 Md B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_Widescreen.potx" id="{CF7DD10A-2A43-4257-A156-E5C445EA8730}" vid="{B7986E64-AD72-434D-B5FF-083E7176DA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TemplafySlideFormConfiguration><![CDATA[{"formFields":[],"formDataEntries":[]}]]></TemplafySlideFormConfiguration>
</file>

<file path=customXml/item10.xml><?xml version="1.0" encoding="utf-8"?>
<TemplafySlideTemplateConfiguration><![CDATA[{"slideVersion":0,"isValidatorEnabled":false,"isLocked":false,"elementsMetadata":[],"slideId":"637828634079437135","enableDocumentContentUpdater":true,"version":"1.12"}]]></TemplafySlideTemplateConfiguration>
</file>

<file path=customXml/item100.xml><?xml version="1.0" encoding="utf-8"?>
<TemplafySlideFormConfiguration><![CDATA[{"formFields":[],"formDataEntries":[]}]]></TemplafySlideFormConfiguration>
</file>

<file path=customXml/item101.xml><?xml version="1.0" encoding="utf-8"?>
<TemplafySlideTemplateConfiguration><![CDATA[{"slideVersion":0,"isValidatorEnabled":false,"isLocked":false,"elementsMetadata":[],"slideId":"637828634079280812","enableDocumentContentUpdater":true,"version":"1.12"}]]></TemplafySlideTemplateConfiguration>
</file>

<file path=customXml/item102.xml><?xml version="1.0" encoding="utf-8"?>
<TemplafySlideTemplateConfiguration><![CDATA[{"slideVersion":0,"isValidatorEnabled":false,"isLocked":false,"elementsMetadata":[],"slideId":"637828634077249409","enableDocumentContentUpdater":true,"version":"1.12"}]]></TemplafySlideTemplateConfiguration>
</file>

<file path=customXml/item103.xml><?xml version="1.0" encoding="utf-8"?>
<TemplafySlideFormConfiguration><![CDATA[{"formFields":[],"formDataEntries":[]}]]></TemplafySlideFormConfiguration>
</file>

<file path=customXml/item104.xml><?xml version="1.0" encoding="utf-8"?>
<TemplafySlideTemplateConfiguration><![CDATA[{"slideVersion":0,"isValidatorEnabled":false,"isLocked":false,"elementsMetadata":[],"slideId":"637630203100700987","enableDocumentContentUpdater":true,"version":"1.14"}]]></TemplafySlideTemplateConfiguration>
</file>

<file path=customXml/item105.xml><?xml version="1.0" encoding="utf-8"?>
<TemplafySlideFormConfiguration><![CDATA[{"formFields":[],"formDataEntries":[]}]]></TemplafySlideFormConfiguration>
</file>

<file path=customXml/item106.xml><?xml version="1.0" encoding="utf-8"?>
<TemplafySlideTemplateConfiguration><![CDATA[{"slideVersion":0,"isValidatorEnabled":false,"isLocked":false,"elementsMetadata":[],"slideId":"637828634099905681","enableDocumentContentUpdater":true,"version":"1.12"}]]></TemplafySlideTemplateConfiguration>
</file>

<file path=customXml/item107.xml><?xml version="1.0" encoding="utf-8"?>
<TemplafySlideTemplateConfiguration><![CDATA[{"slideVersion":0,"isValidatorEnabled":false,"isLocked":false,"elementsMetadata":[],"slideId":"637630195938182212","enableDocumentContentUpdater":true,"version":"1.14"}]]></TemplafySlideTemplateConfiguration>
</file>

<file path=customXml/item108.xml><?xml version="1.0" encoding="utf-8"?>
<TemplafySlideFormConfiguration><![CDATA[{"formFields":[],"formDataEntries":[]}]]></TemplafySlideFormConfiguration>
</file>

<file path=customXml/item109.xml><?xml version="1.0" encoding="utf-8"?>
<TemplafySlideFormConfiguration><![CDATA[{"formFields":[],"formDataEntries":[]}]]></TemplafySlideFormConfiguration>
</file>

<file path=customXml/item11.xml><?xml version="1.0" encoding="utf-8"?>
<TemplafySlideTemplateConfiguration><![CDATA[{"slideVersion":0,"isValidatorEnabled":false,"isLocked":false,"elementsMetadata":[],"slideId":"637828634077093077","enableDocumentContentUpdater":true,"version":"1.12"}]]></TemplafySlideTemplateConfiguration>
</file>

<file path=customXml/item110.xml><?xml version="1.0" encoding="utf-8"?>
<TemplafySlideFormConfiguration><![CDATA[{"formFields":[],"formDataEntries":[]}]]></TemplafySlideFormConfiguration>
</file>

<file path=customXml/item111.xml><?xml version="1.0" encoding="utf-8"?>
<TemplafySlideTemplateConfiguration><![CDATA[{"slideVersion":0,"isValidatorEnabled":false,"isLocked":false,"elementsMetadata":[],"slideId":"637828634082874406","enableDocumentContentUpdater":true,"version":"1.12"}]]></TemplafySlideTemplateConfiguration>
</file>

<file path=customXml/item12.xml><?xml version="1.0" encoding="utf-8"?>
<TemplafySlideFormConfiguration><![CDATA[{"formFields":[],"formDataEntries":[]}]]></TemplafySlideFormConfiguration>
</file>

<file path=customXml/item13.xml><?xml version="1.0" encoding="utf-8"?>
<TemplafySlideTemplateConfiguration><![CDATA[{"slideVersion":0,"isValidatorEnabled":false,"isLocked":false,"elementsMetadata":[],"slideId":"637828634079124365","enableDocumentContentUpdater":true,"version":"1.12"}]]></TemplafySlideTemplateConfiguration>
</file>

<file path=customXml/item14.xml><?xml version="1.0" encoding="utf-8"?>
<TemplafySlideTemplateConfiguration><![CDATA[{"slideVersion":0,"isValidatorEnabled":false,"isLocked":false,"elementsMetadata":[],"slideId":"637630203101638630","enableDocumentContentUpdater":true,"version":"1.14"}]]></TemplafySlideTemplateConfiguration>
</file>

<file path=customXml/item15.xml><?xml version="1.0" encoding="utf-8"?>
<TemplafySlideTemplateConfiguration><![CDATA[{"slideVersion":0,"isValidatorEnabled":false,"isLocked":false,"elementsMetadata":[],"slideId":"637828634099280599","enableDocumentContentUpdater":true,"version":"1.12"}]]></TemplafySlideTemplateConfiguration>
</file>

<file path=customXml/item16.xml><?xml version="1.0" encoding="utf-8"?>
<TemplafySlideTemplateConfiguration><![CDATA[{"slideVersion":0,"isValidatorEnabled":false,"isLocked":false,"elementsMetadata":[],"slideId":"637828634077405685","enableDocumentContentUpdater":true,"version":"1.12"}]]></TemplafySlideTemplateConfiguration>
</file>

<file path=customXml/item17.xml><?xml version="1.0" encoding="utf-8"?>
<TemplafySlideTemplateConfiguration><![CDATA[{"slideVersion":0,"isValidatorEnabled":false,"isLocked":false,"elementsMetadata":[],"slideId":"637630203101482257","enableDocumentContentUpdater":true,"version":"1.14"}]]></TemplafySlideTemplate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TemplateConfiguration><![CDATA[{"slideVersion":0,"isValidatorEnabled":false,"isLocked":false,"elementsMetadata":[],"slideId":"637828634076937116","enableDocumentContentUpdater":true,"version":"1.12"}]]></TemplafySlideTemplateConfiguration>
</file>

<file path=customXml/item20.xml><?xml version="1.0" encoding="utf-8"?>
<TemplafySlideTemplateConfiguration><![CDATA[{"slideVersion":0,"isValidatorEnabled":false,"isLocked":false,"elementsMetadata":[],"slideId":"637630198556744168","enableDocumentContentUpdater":true,"version":"1.14"}]]></TemplafySlideTemplateConfiguration>
</file>

<file path=customXml/item21.xml><?xml version="1.0" encoding="utf-8"?>
<TemplafySlideTemplateConfiguration><![CDATA[{"slideVersion":0,"isValidatorEnabled":false,"isLocked":false,"elementsMetadata":[],"slideId":"637630203481110258","enableDocumentContentUpdater":true,"version":"1.14"}]]></TemplafySlideTemplateConfiguration>
</file>

<file path=customXml/item22.xml><?xml version="1.0" encoding="utf-8"?>
<TemplafySlideFormConfiguration><![CDATA[{"formFields":[],"formDataEntries":[]}]]></TemplafySlideFormConfiguration>
</file>

<file path=customXml/item23.xml><?xml version="1.0" encoding="utf-8"?>
<TemplafySlideFormConfiguration><![CDATA[{"formFields":[],"formDataEntries":[]}]]></TemplafySlideFormConfiguration>
</file>

<file path=customXml/item24.xml><?xml version="1.0" encoding="utf-8"?>
<TemplafySlideFormConfiguration><![CDATA[{"formFields":[],"formDataEntries":[]}]]></TemplafySlideFormConfiguration>
</file>

<file path=customXml/item25.xml><?xml version="1.0" encoding="utf-8"?>
<TemplafySlideTemplateConfiguration><![CDATA[{"slideVersion":0,"isValidatorEnabled":false,"isLocked":false,"elementsMetadata":[],"slideId":"637828634078342836","enableDocumentContentUpdater":true,"version":"1.12"}]]></TemplafySlideTemplateConfiguration>
</file>

<file path=customXml/item26.xml><?xml version="1.0" encoding="utf-8"?>
<TemplafySlideTemplateConfiguration><![CDATA[{"slideVersion":0,"isValidatorEnabled":false,"isLocked":false,"elementsMetadata":[],"slideId":"637828634078968057","enableDocumentContentUpdater":true,"version":"1.12"}]]></TemplafySlideTemplateConfiguration>
</file>

<file path=customXml/item27.xml><?xml version="1.0" encoding="utf-8"?>
<TemplafySlideFormConfiguration><![CDATA[{"formFields":[],"formDataEntries":[]}]]></TemplafySlideFormConfiguration>
</file>

<file path=customXml/item28.xml><?xml version="1.0" encoding="utf-8"?>
<ct:contentTypeSchema xmlns:ct="http://schemas.microsoft.com/office/2006/metadata/contentType" xmlns:ma="http://schemas.microsoft.com/office/2006/metadata/properties/metaAttributes" ct:_="" ma:_="" ma:contentTypeName="Document" ma:contentTypeID="0x01010063DC97FC8150DD49AD465F8A73657C42" ma:contentTypeVersion="16" ma:contentTypeDescription="Create a new document." ma:contentTypeScope="" ma:versionID="f8ca794537daf2f84582e836ab2a4dd6">
  <xsd:schema xmlns:xsd="http://www.w3.org/2001/XMLSchema" xmlns:xs="http://www.w3.org/2001/XMLSchema" xmlns:p="http://schemas.microsoft.com/office/2006/metadata/properties" xmlns:ns2="066e983a-f1d7-4d3c-91db-252f29f3e159" xmlns:ns3="2e35a3c0-6932-4795-bc29-a2b24e509738" targetNamespace="http://schemas.microsoft.com/office/2006/metadata/properties" ma:root="true" ma:fieldsID="a7029fb6eb687805e47d33dc81c24e61" ns2:_="" ns3:_="">
    <xsd:import namespace="066e983a-f1d7-4d3c-91db-252f29f3e159"/>
    <xsd:import namespace="2e35a3c0-6932-4795-bc29-a2b24e5097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e983a-f1d7-4d3c-91db-252f29f3e1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4fee8e-0dde-4a08-93f8-df1784a0218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e35a3c0-6932-4795-bc29-a2b24e5097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65a924b-9e56-46ed-a355-e4a399b54ef0}" ma:internalName="TaxCatchAll" ma:showField="CatchAllData" ma:web="2e35a3c0-6932-4795-bc29-a2b24e5097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9.xml><?xml version="1.0" encoding="utf-8"?>
<TemplafySlideTemplateConfiguration><![CDATA[{"slideVersion":0,"isValidatorEnabled":false,"isLocked":false,"elementsMetadata":[],"slideId":"637630198555963110","enableDocumentContentUpdater":true,"version":"1.14"}]]></TemplafySlideTemplateConfiguration>
</file>

<file path=customXml/item3.xml><?xml version="1.0" encoding="utf-8"?>
<TemplafySlideTemplateConfiguration><![CDATA[{"slideVersion":0,"isValidatorEnabled":false,"isLocked":false,"elementsMetadata":[],"slideId":"637828634099280598","enableDocumentContentUpdater":true,"version":"1.12"}]]></TemplafySlideTemplateConfiguration>
</file>

<file path=customXml/item30.xml><?xml version="1.0" encoding="utf-8"?>
<TemplafySlideTemplateConfiguration><![CDATA[{"slideVersion":0,"isValidatorEnabled":false,"isLocked":false,"elementsMetadata":[],"slideId":"637630142967439532","enableDocumentContentUpdater":true,"version":"1.14"}]]></TemplafySlideTemplateConfiguration>
</file>

<file path=customXml/item31.xml><?xml version="1.0" encoding="utf-8"?>
<TemplafySlideTemplateConfiguration><![CDATA[{"slideVersion":0,"isValidatorEnabled":false,"isLocked":false,"elementsMetadata":[],"slideId":"637828634085530613","enableDocumentContentUpdater":true,"version":"1.12"}]]></TemplafySlideTemplateConfiguration>
</file>

<file path=customXml/item32.xml><?xml version="1.0" encoding="utf-8"?>
<TemplafyTemplateConfiguration><![CDATA[{"elementsMetadata":[{"type":"shape","id":"c9ba2fd7-db86-475a-8fe5-901aa6a92791","elementConfiguration":{"format":"yyyy","binding":"Form.Date_only","disableUpdates":false,"type":"date"}},{"type":"shape","id":"4b721c53-dadb-4618-80a2-85d12b61c00d","elementConfiguration":{"binding":"UserProfile.LegalEntity.LegalEntity","disableUpdates":false,"type":"text"}},{"type":"shape","id":"03594a07-6987-4aaf-bbd2-24bc85e0f5ca","elementConfiguration":{"inheritDimensions":"inheritNone","height":"2.3 cm","binding":"UserProfile.LegalEntity.Logo","visibility":{"action":"hide","binding":"UserProfile.LegalEntity.LegalEntity","operator":"equals","compareValue":"Avison Young Global Investment Management, LP"},"disableUpdates":false,"type":"image"}},{"type":"shape","id":"0c521af9-555d-4547-8115-1639831a3c08","elementConfiguration":{"inheritDimensions":"inheritNone","width":"","height":"2.3 cm","binding":"UserProfile.LegalEntity.Logo","visibility":{"action":"hide","binding":"UserProfile.LegalEntity.LegalEntity","operator":"notEquals","compareValue":"Avison Young Global Investment Management, LP"},"disableUpdates":false,"type":"image"}},{"type":"shape","id":"aebf4d79-88c4-462c-8132-1c51a045ab99","elementConfiguration":{"inheritDimensions":"inheritNone","height":"2.3 cm","binding":"UserProfile.LegalEntity.Logo","visibility":{"action":"hide","binding":"UserProfile.LegalEntity.LegalEntity","operator":"equals","compareValue":"Avison Young Global Investment Management, LP"},"disableUpdates":false,"type":"image"}},{"type":"shape","id":"ddad1eca-931a-41d2-8074-6be2fa14e0f5","elementConfiguration":{"inheritDimensions":"inheritNone","width":"","height":"2.3 cm","binding":"UserProfile.LegalEntity.Logo","visibility":{"action":"hide","binding":"UserProfile.LegalEntity.LegalEntity","operator":"notEquals","compareValue":"Avison Young Global Investment Management, LP"},"disableUpdates":false,"type":"image"}},{"type":"shape","id":"b037b9df-2bd7-46ca-a984-b04b3ddf0f6c","elementConfiguration":{"inheritDimensions":"inheritNone","height":"2.3 cm","binding":"UserProfile.LegalEntity.Logo","visibility":{"action":"hide","binding":"UserProfile.LegalEntity.LegalEntity","operator":"equals","compareValue":"Avison Young Global Investment Management, LP"},"disableUpdates":false,"type":"image"}},{"type":"shape","id":"299c170d-6daa-47a6-919a-1733e6054f3c","elementConfiguration":{"inheritDimensions":"inheritNone","width":"","height":"2.3 cm","binding":"UserProfile.LegalEntity.Logo","visibility":{"action":"hide","binding":"UserProfile.LegalEntity.LegalEntity","operator":"notEquals","compareValue":"Avison Young Global Investment Management, LP"},"disableUpdates":false,"type":"image"}},{"type":"shape","id":"c1be8d56-06b2-4640-8da6-c51f2bc412e6","elementConfiguration":{"inheritDimensions":"inheritNone","height":"2.3 cm","binding":"UserProfile.LegalEntity.Logo","visibility":{"action":"hide","binding":"UserProfile.LegalEntity.LegalEntity","operator":"equals","compareValue":"Avison Young Global Investment Management, LP"},"disableUpdates":false,"type":"image"}},{"type":"shape","id":"d0b1fea5-a5fe-466e-8a9e-f820d70b1605","elementConfiguration":{"inheritDimensions":"inheritNone","width":"","height":"2.3 cm","binding":"UserProfile.LegalEntity.Logo","visibility":{"action":"hide","binding":"UserProfile.LegalEntity.LegalEntity","operator":"notEquals","compareValue":"Avison Young Global Investment Management, LP"},"disableUpdates":false,"type":"image"}},{"type":"shape","id":"4fb4c10c-8444-4a60-a2ed-a53379d99166","elementConfiguration":{"inheritDimensions":"inheritNone","height":"1.55 cm","binding":"UserProfile.LegalEntity.Logo","visibility":{"action":"hide","binding":"UserProfile.LegalEntity.LegalEntity","operator":"equals","compareValue":"Avison Young Global Investment Management, LP"},"disableUpdates":false,"type":"image"}},{"type":"shape","id":"4f82170e-c87c-414a-9c42-6872bddbfbc5","elementConfiguration":{"inheritDimensions":"inheritNone","width":"","height":"1.55 cm","binding":"UserProfile.LegalEntity.Logo","visibility":{"action":"hide","binding":"UserProfile.LegalEntity.LegalEntity","operator":"notEquals","compareValue":"Avison Young Global Investment Management, LP"},"disableUpdates":false,"type":"image"}},{"type":"shape","id":"82e3ad65-9e04-4546-abf4-8720aee71b93","elementConfiguration":{"inheritDimensions":"inheritNone","height":"1.55 cm","binding":"UserProfile.LegalEntity.Logo","visibility":{"action":"hide","binding":"UserProfile.LegalEntity.LegalEntity","operator":"equals","compareValue":"Avison Young Global Investment Management, LP"},"disableUpdates":false,"type":"image"}},{"type":"shape","id":"06974b3b-fe51-42cf-a297-4860adbf6f1f","elementConfiguration":{"inheritDimensions":"inheritNone","width":"","height":"1.55 cm","binding":"UserProfile.LegalEntity.Logo","visibility":{"action":"hide","binding":"UserProfile.LegalEntity.LegalEntity","operator":"notEquals","compareValue":"Avison Young Global Investment Management, LP"},"disableUpdates":false,"type":"image"}},{"type":"shape","id":"e713266b-2272-4184-84d0-c550b5cda2d2","elementConfiguration":{"inheritDimensions":"inheritNone","height":"2.3 cm","binding":"UserProfile.LegalEntity.Logo","visibility":{"action":"hide","binding":"UserProfile.LegalEntity.LegalEntity","operator":"equals","compareValue":"Avison Young Global Investment Management, LP"},"disableUpdates":false,"type":"image"}},{"type":"shape","id":"99d8d3cb-0b2d-489b-aa71-a5d138951642","elementConfiguration":{"inheritDimensions":"inheritNone","width":"","height":"2.3 cm","binding":"UserProfile.LegalEntity.Logo","visibility":{"action":"hide","binding":"UserProfile.LegalEntity.LegalEntity","operator":"notEquals","compareValue":"Avison Young Global Investment Management, LP"},"disableUpdates":false,"type":"image"}},{"type":"shape","id":"742ba496-58d5-4cbe-9f0e-a4023f3b8927","elementConfiguration":{"inheritDimensions":"inheritNone","width":"","height":"2.3 cm","binding":"UserProfile.LegalEntity.Logo","visibility":{"action":"hide","binding":"UserProfile.LegalEntity.LegalEntity","operator":"notEquals","compareValue":"Avison Young Global Investment Management, LP"},"disableUpdates":false,"type":"image"}},{"type":"shape","id":"fbf53162-b593-4205-825a-d13bdef963aa","elementConfiguration":{"inheritDimensions":"inheritNone","height":"2.3 cm","binding":"UserProfile.LegalEntity.Logo","visibility":{"action":"hide","binding":"UserProfile.LegalEntity.LegalEntity","operator":"equals","compareValue":"Avison Young Global Investment Management, LP"},"disableUpdates":false,"type":"image"}},{"type":"shape","id":"5be71742-54cc-4f64-95ed-7c1899301f18","elementConfiguration":{"inheritDimensions":"inheritNone","height":"2.3 cm","binding":"UserProfile.LegalEntity.Logo","visibility":{"action":"hide","binding":"UserProfile.LegalEntity.LegalEntity","operator":"equals","compareValue":"Avison Young Global Investment Management, LP"},"disableUpdates":false,"type":"image"}},{"type":"shape","id":"b152519a-ed63-4999-aadd-2193de212657","elementConfiguration":{"inheritDimensions":"inheritNone","width":"","height":"2.3 cm","binding":"UserProfile.LegalEntity.Logo","visibility":{"action":"hide","binding":"UserProfile.LegalEntity.LegalEntity","operator":"notEquals","compareValue":"Avison Young Global Investment Management, LP"},"disableUpdates":false,"type":"image"}}],"transformationConfigurations":[{"language":"{{UserProfile.DocumentLanguage.Iana}}","disableUpdates":false,"type":"proofingLanguage"}],"templateName":"","templateDescription":"","enableDocumentContentUpdater":true,"version":"1.12"}]]></TemplafyTemplateConfiguration>
</file>

<file path=customXml/item33.xml><?xml version="1.0" encoding="utf-8"?>
<TemplafySlideTemplateConfiguration><![CDATA[{"slideVersion":0,"isValidatorEnabled":false,"isLocked":false,"elementsMetadata":[],"slideId":"637630197656105997","enableDocumentContentUpdater":true,"version":"1.14"}]]></TemplafySlideTemplateConfiguration>
</file>

<file path=customXml/item34.xml><?xml version="1.0" encoding="utf-8"?>
<TemplafySlideTemplateConfiguration><![CDATA[{"slideVersion":0,"isValidatorEnabled":false,"isLocked":false,"elementsMetadata":[],"slideId":"637828634091936703","enableDocumentContentUpdater":true,"version":"1.12"}]]></TemplafySlideTemplateConfiguration>
</file>

<file path=customXml/item35.xml><?xml version="1.0" encoding="utf-8"?>
<TemplafySlideFormConfiguration><![CDATA[{"formFields":[],"formDataEntries":[]}]]></TemplafySlideFormConfiguration>
</file>

<file path=customXml/item36.xml><?xml version="1.0" encoding="utf-8"?>
<TemplafySlideTemplateConfiguration><![CDATA[{"slideVersion":0,"isValidatorEnabled":false,"isLocked":false,"elementsMetadata":[],"slideId":"637828634078655445","enableDocumentContentUpdater":true,"version":"1.12"}]]></TemplafySlideTemplateConfiguration>
</file>

<file path=customXml/item37.xml><?xml version="1.0" encoding="utf-8"?>
<TemplafySlideFormConfiguration><![CDATA[{"formFields":[],"formDataEntries":[]}]]></TemplafySlideFormConfiguration>
</file>

<file path=customXml/item38.xml><?xml version="1.0" encoding="utf-8"?>
<TemplafySlideFormConfiguration><![CDATA[{"formFields":[],"formDataEntries":[]}]]></TemplafySlideFormConfiguration>
</file>

<file path=customXml/item39.xml><?xml version="1.0" encoding="utf-8"?>
<TemplafySlideTemplateConfiguration><![CDATA[{"slideVersion":0,"isValidatorEnabled":false,"isLocked":false,"elementsMetadata":[],"slideId":"637630203101638631","enableDocumentContentUpdater":true,"version":"1.14"}]]></TemplafySlideTemplateConfiguration>
</file>

<file path=customXml/item4.xml><?xml version="1.0" encoding="utf-8"?>
<TemplafySlideTemplateConfiguration><![CDATA[{"slideVersion":0,"isValidatorEnabled":false,"isLocked":false,"elementsMetadata":[],"slideId":"637828634077405749","enableDocumentContentUpdater":true,"version":"1.12"}]]></TemplafySlideTemplateConfiguration>
</file>

<file path=customXml/item40.xml><?xml version="1.0" encoding="utf-8"?>
<TemplafySlideFormConfiguration><![CDATA[{"formFields":[],"formDataEntries":[]}]]></TemplafySlideFormConfiguration>
</file>

<file path=customXml/item41.xml><?xml version="1.0" encoding="utf-8"?>
<TemplafySlideTemplateConfiguration><![CDATA[{"slideVersion":0,"isValidatorEnabled":false,"isLocked":false,"elementsMetadata":[],"slideId":"637828634079593052","enableDocumentContentUpdater":true,"version":"1.12"}]]></TemplafySlideTemplateConfiguration>
</file>

<file path=customXml/item42.xml><?xml version="1.0" encoding="utf-8"?>
<TemplafySlideFormConfiguration><![CDATA[{"formFields":[],"formDataEntries":[]}]]></TemplafySlideFormConfiguration>
</file>

<file path=customXml/item43.xml><?xml version="1.0" encoding="utf-8"?>
<TemplafySlideTemplateConfiguration><![CDATA[{"slideVersion":0,"isValidatorEnabled":false,"isLocked":false,"elementsMetadata":[],"slideId":"637630203101638631","enableDocumentContentUpdater":true,"version":"1.14"}]]></TemplafySlideTemplateConfiguration>
</file>

<file path=customXml/item44.xml><?xml version="1.0" encoding="utf-8"?>
<TemplafySlideFormConfiguration><![CDATA[{"formFields":[],"formDataEntries":[]}]]></TemplafySlideFormConfiguration>
</file>

<file path=customXml/item45.xml><?xml version="1.0" encoding="utf-8"?>
<TemplafySlideTemplateConfiguration><![CDATA[{"slideVersion":0,"isValidatorEnabled":false,"isLocked":false,"elementsMetadata":[],"slideId":"637630203481110260","enableDocumentContentUpdater":true,"version":"1.14"}]]></TemplafySlideTemplateConfiguration>
</file>

<file path=customXml/item46.xml><?xml version="1.0" encoding="utf-8"?>
<TemplafySlideTemplateConfiguration><![CDATA[{"slideVersion":0,"isValidatorEnabled":false,"isLocked":false,"elementsMetadata":[],"slideId":"637630198556431667","enableDocumentContentUpdater":true,"version":"1.14"}]]></TemplafySlideTemplateConfiguration>
</file>

<file path=customXml/item47.xml><?xml version="1.0" encoding="utf-8"?>
<TemplafySlideTemplateConfiguration><![CDATA[{"slideVersion":0,"isValidatorEnabled":false,"isLocked":false,"elementsMetadata":[],"slideId":"637828634077093075","enableDocumentContentUpdater":true,"version":"1.12"}]]></TemplafySlideTemplateConfiguration>
</file>

<file path=customXml/item48.xml><?xml version="1.0" encoding="utf-8"?>
<TemplafySlideTemplateConfiguration><![CDATA[{"slideVersion":0,"isValidatorEnabled":false,"isLocked":false,"elementsMetadata":[],"slideId":"637630203480954004","enableDocumentContentUpdater":true,"version":"1.14"}]]></TemplafySlideTemplateConfiguration>
</file>

<file path=customXml/item49.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50.xml><?xml version="1.0" encoding="utf-8"?>
<p:properties xmlns:p="http://schemas.microsoft.com/office/2006/metadata/properties" xmlns:xsi="http://www.w3.org/2001/XMLSchema-instance" xmlns:pc="http://schemas.microsoft.com/office/infopath/2007/PartnerControls">
  <documentManagement>
    <lcf76f155ced4ddcb4097134ff3c332f xmlns="066e983a-f1d7-4d3c-91db-252f29f3e159">
      <Terms xmlns="http://schemas.microsoft.com/office/infopath/2007/PartnerControls"/>
    </lcf76f155ced4ddcb4097134ff3c332f>
    <TaxCatchAll xmlns="2e35a3c0-6932-4795-bc29-a2b24e509738" xsi:nil="true"/>
  </documentManagement>
</p:properties>
</file>

<file path=customXml/item51.xml><?xml version="1.0" encoding="utf-8"?>
<TemplafySlideTemplateConfiguration><![CDATA[{"slideVersion":0,"isValidatorEnabled":false,"isLocked":false,"elementsMetadata":[],"slideId":"637630203101794709","enableDocumentContentUpdater":true,"version":"1.14"}]]></TemplafySlideTemplateConfiguration>
</file>

<file path=customXml/item52.xml><?xml version="1.0" encoding="utf-8"?>
<TemplafySlideFormConfiguration><![CDATA[{"formFields":[],"formDataEntries":[]}]]></TemplafySlideFormConfiguration>
</file>

<file path=customXml/item53.xml><?xml version="1.0" encoding="utf-8"?>
<TemplafySlideFormConfiguration><![CDATA[{"formFields":[],"formDataEntries":[]}]]></TemplafySlideFormConfiguration>
</file>

<file path=customXml/item54.xml><?xml version="1.0" encoding="utf-8"?>
<TemplafySlideFormConfiguration><![CDATA[{"formFields":[],"formDataEntries":[]}]]></TemplafySlideFormConfiguration>
</file>

<file path=customXml/item55.xml><?xml version="1.0" encoding="utf-8"?>
<TemplafySlideTemplateConfiguration><![CDATA[{"slideVersion":0,"isValidatorEnabled":false,"isLocked":false,"elementsMetadata":[],"slideId":"637630198555963110","enableDocumentContentUpdater":true,"version":"1.14"}]]></TemplafySlideTemplateConfiguration>
</file>

<file path=customXml/item56.xml><?xml version="1.0" encoding="utf-8"?>
<TemplafySlideFormConfiguration><![CDATA[{"formFields":[],"formDataEntries":[]}]]></TemplafySlideFormConfiguration>
</file>

<file path=customXml/item57.xml><?xml version="1.0" encoding="utf-8"?>
<TemplafySlideFormConfiguration><![CDATA[{"formFields":[],"formDataEntries":[]}]]></TemplafySlideFormConfiguration>
</file>

<file path=customXml/item58.xml><?xml version="1.0" encoding="utf-8"?>
<TemplafySlideFormConfiguration><![CDATA[{"formFields":[],"formDataEntries":[]}]]></TemplafySlideFormConfiguration>
</file>

<file path=customXml/item59.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60.xml><?xml version="1.0" encoding="utf-8"?>
<TemplafySlideTemplateConfiguration><![CDATA[{"slideVersion":0,"isValidatorEnabled":false,"isLocked":false,"elementsMetadata":[],"slideId":"637828634099436984","enableDocumentContentUpdater":true,"version":"1.12"}]]></TemplafySlideTemplateConfiguration>
</file>

<file path=customXml/item61.xml><?xml version="1.0" encoding="utf-8"?>
<TemplafySlideTemplateConfiguration><![CDATA[{"slideVersion":0,"isValidatorEnabled":false,"isLocked":false,"elementsMetadata":[],"slideId":"637828634078342714","enableDocumentContentUpdater":true,"version":"1.12"}]]></TemplafySlideTemplateConfiguration>
</file>

<file path=customXml/item62.xml><?xml version="1.0" encoding="utf-8"?>
<TemplafySlideFormConfiguration><![CDATA[{"formFields":[],"formDataEntries":[]}]]></TemplafySlideFormConfiguration>
</file>

<file path=customXml/item63.xml><?xml version="1.0" encoding="utf-8"?>
<TemplafySlideTemplateConfiguration><![CDATA[{"slideVersion":0,"isValidatorEnabled":false,"isLocked":false,"elementsMetadata":[],"slideId":"637828634079280855","enableDocumentContentUpdater":true,"version":"1.12"}]]></TemplafySlideTemplateConfiguration>
</file>

<file path=customXml/item64.xml><?xml version="1.0" encoding="utf-8"?>
<TemplafySlideTemplateConfiguration><![CDATA[{"slideVersion":0,"isValidatorEnabled":false,"isLocked":false,"elementsMetadata":[],"slideId":"637828634078499099","enableDocumentContentUpdater":true,"version":"1.12"}]]></TemplafySlideTemplateConfiguration>
</file>

<file path=customXml/item65.xml><?xml version="1.0" encoding="utf-8"?>
<TemplafySlideFormConfiguration><![CDATA[{"formFields":[],"formDataEntries":[]}]]></TemplafySlideFormConfiguration>
</file>

<file path=customXml/item66.xml><?xml version="1.0" encoding="utf-8"?>
<TemplafySlideFormConfiguration><![CDATA[{"formFields":[],"formDataEntries":[]}]]></TemplafySlideFormConfiguration>
</file>

<file path=customXml/item67.xml><?xml version="1.0" encoding="utf-8"?>
<TemplafySlideTemplateConfiguration><![CDATA[{"slideVersion":0,"isValidatorEnabled":false,"isLocked":false,"elementsMetadata":[],"slideId":"637828634099436985","enableDocumentContentUpdater":true,"version":"1.12"}]]></TemplafySlideTemplateConfiguration>
</file>

<file path=customXml/item68.xml><?xml version="1.0" encoding="utf-8"?>
<TemplafySlideTemplateConfiguration><![CDATA[{"slideVersion":0,"isValidatorEnabled":false,"isLocked":false,"elementsMetadata":[],"slideId":"637828634077405579","enableDocumentContentUpdater":true,"version":"1.12"}]]></TemplafySlideTemplateConfiguration>
</file>

<file path=customXml/item69.xml><?xml version="1.0" encoding="utf-8"?>
<TemplafySlideFormConfiguration><![CDATA[{"formFields":[],"formDataEntries":[]}]]></TemplafySlideFormConfiguration>
</file>

<file path=customXml/item7.xml><?xml version="1.0" encoding="utf-8"?>
<TemplafySlideTemplateConfiguration><![CDATA[{"slideVersion":0,"isValidatorEnabled":false,"isLocked":false,"elementsMetadata":[],"slideId":"637828634099905682","enableDocumentContentUpdater":true,"version":"1.12"}]]></TemplafySlideTemplateConfiguration>
</file>

<file path=customXml/item70.xml><?xml version="1.0" encoding="utf-8"?>
<TemplafySlideFormConfiguration><![CDATA[{"formFields":[],"formDataEntries":[]}]]></TemplafySlideFormConfiguration>
</file>

<file path=customXml/item71.xml><?xml version="1.0" encoding="utf-8"?>
<TemplafySlideTemplateConfiguration><![CDATA[{"slideVersion":0,"isValidatorEnabled":false,"isLocked":false,"elementsMetadata":[],"slideId":"637828634077093076","enableDocumentContentUpdater":true,"version":"1.12"}]]></TemplafySlideTemplateConfiguration>
</file>

<file path=customXml/item72.xml><?xml version="1.0" encoding="utf-8"?>
<TemplafySlideFormConfiguration><![CDATA[{"formFields":[],"formDataEntries":[]}]]></TemplafySlideFormConfiguration>
</file>

<file path=customXml/item73.xml><?xml version="1.0" encoding="utf-8"?>
<TemplafySlideFormConfiguration><![CDATA[{"formFields":[],"formDataEntries":[]}]]></TemplafySlideFormConfiguration>
</file>

<file path=customXml/item74.xml><?xml version="1.0" encoding="utf-8"?>
<TemplafySlideTemplateConfiguration><![CDATA[{"slideVersion":0,"isValidatorEnabled":false,"isLocked":false,"elementsMetadata":[],"slideId":"637630203480954004","enableDocumentContentUpdater":true,"version":"1.14"}]]></TemplafySlideTemplateConfiguration>
</file>

<file path=customXml/item75.xml><?xml version="1.0" encoding="utf-8"?>
<TemplafySlideTemplateConfiguration><![CDATA[{"slideVersion":0,"isValidatorEnabled":false,"isLocked":false,"elementsMetadata":[],"slideId":"637630203481110259","enableDocumentContentUpdater":true,"version":"1.14"}]]></TemplafySlideTemplateConfiguration>
</file>

<file path=customXml/item76.xml><?xml version="1.0" encoding="utf-8"?>
<TemplafySlideTemplateConfiguration><![CDATA[{"slideVersion":0,"isValidatorEnabled":false,"isLocked":false,"elementsMetadata":[],"slideId":"637630203101482257","enableDocumentContentUpdater":true,"version":"1.14"}]]></TemplafySlideTemplateConfiguration>
</file>

<file path=customXml/item77.xml><?xml version="1.0" encoding="utf-8"?>
<TemplafySlideFormConfiguration><![CDATA[{"formFields":[],"formDataEntries":[]}]]></TemplafySlideFormConfiguration>
</file>

<file path=customXml/item78.xml><?xml version="1.0" encoding="utf-8"?>
<TemplafySlideFormConfiguration><![CDATA[{"formFields":[],"formDataEntries":[]}]]></TemplafySlideFormConfiguration>
</file>

<file path=customXml/item79.xml><?xml version="1.0" encoding="utf-8"?>
<TemplafySlideTemplateConfiguration><![CDATA[{"slideVersion":0,"isValidatorEnabled":false,"isLocked":false,"elementsMetadata":[],"slideId":"637828634076780571","enableDocumentContentUpdater":true,"version":"1.12"}]]></TemplafySlideTemplateConfiguration>
</file>

<file path=customXml/item8.xml><?xml version="1.0" encoding="utf-8"?>
<TemplafySlideTemplateConfiguration><![CDATA[{"slideVersion":0,"isValidatorEnabled":false,"isLocked":false,"elementsMetadata":[],"slideId":"637828634078655595","enableDocumentContentUpdater":true,"version":"1.12"}]]></TemplafySlideTemplateConfiguration>
</file>

<file path=customXml/item80.xml><?xml version="1.0" encoding="utf-8"?>
<TemplafySlideFormConfiguration><![CDATA[{"formFields":[],"formDataEntries":[]}]]></TemplafySlideFormConfiguration>
</file>

<file path=customXml/item81.xml><?xml version="1.0" encoding="utf-8"?>
<TemplafySlideFormConfiguration><![CDATA[{"formFields":[],"formDataEntries":[]}]]></TemplafySlideFormConfiguration>
</file>

<file path=customXml/item82.xml><?xml version="1.0" encoding="utf-8"?>
<TemplafySlideFormConfiguration><![CDATA[{"formFields":[],"formDataEntries":[]}]]></TemplafySlideFormConfiguration>
</file>

<file path=customXml/item83.xml><?xml version="1.0" encoding="utf-8"?>
<TemplafySlideFormConfiguration><![CDATA[{"formFields":[],"formDataEntries":[]}]]></TemplafySlideFormConfiguration>
</file>

<file path=customXml/item84.xml><?xml version="1.0" encoding="utf-8"?>
<TemplafySlideFormConfiguration><![CDATA[{"formFields":[],"formDataEntries":[]}]]></TemplafySlideFormConfiguration>
</file>

<file path=customXml/item85.xml><?xml version="1.0" encoding="utf-8"?>
<TemplafySlideFormConfiguration><![CDATA[{"formFields":[],"formDataEntries":[]}]]></TemplafySlideFormConfiguration>
</file>

<file path=customXml/item86.xml><?xml version="1.0" encoding="utf-8"?>
<TemplafySlideTemplateConfiguration><![CDATA[{"slideVersion":0,"isValidatorEnabled":false,"isLocked":false,"elementsMetadata":[],"slideId":"637630198556431667","enableDocumentContentUpdater":true,"version":"1.14"}]]></TemplafySlideTemplateConfiguration>
</file>

<file path=customXml/item87.xml><?xml version="1.0" encoding="utf-8"?>
<TemplafySlideTemplateConfiguration><![CDATA[{"slideVersion":0,"isValidatorEnabled":false,"isLocked":false,"elementsMetadata":[],"slideId":"637828634078811794","enableDocumentContentUpdater":true,"version":"1.12"}]]></TemplafySlideTemplateConfiguration>
</file>

<file path=customXml/item88.xml><?xml version="1.0" encoding="utf-8"?>
<TemplafySlideFormConfiguration><![CDATA[{"formFields":[],"formDataEntries":[]}]]></TemplafySlideFormConfiguration>
</file>

<file path=customXml/item89.xml><?xml version="1.0" encoding="utf-8"?>
<TemplafySlideFormConfiguration><![CDATA[{"formFields":[],"formDataEntries":[]}]]></TemplafySlideFormConfiguration>
</file>

<file path=customXml/item9.xml><?xml version="1.0" encoding="utf-8"?>
<TemplafySlideFormConfiguration><![CDATA[{"formFields":[],"formDataEntries":[]}]]></TemplafySlideFormConfiguration>
</file>

<file path=customXml/item90.xml><?xml version="1.0" encoding="utf-8"?>
<?mso-contentType ?>
<FormTemplates xmlns="http://schemas.microsoft.com/sharepoint/v3/contenttype/forms">
  <Display>DocumentLibraryForm</Display>
  <Edit>DocumentLibraryForm</Edit>
  <New>DocumentLibraryForm</New>
</FormTemplates>
</file>

<file path=customXml/item91.xml><?xml version="1.0" encoding="utf-8"?>
<TemplafySlideFormConfiguration><![CDATA[{"formFields":[],"formDataEntries":[]}]]></TemplafySlideFormConfiguration>
</file>

<file path=customXml/item92.xml><?xml version="1.0" encoding="utf-8"?>
<TemplafySlideTemplateConfiguration><![CDATA[{"slideVersion":0,"isValidatorEnabled":false,"isLocked":false,"elementsMetadata":[],"slideId":"637828634078655543","enableDocumentContentUpdater":true,"version":"1.12"}]]></TemplafySlideTemplateConfiguration>
</file>

<file path=customXml/item93.xml><?xml version="1.0" encoding="utf-8"?>
<TemplafySlideFormConfiguration><![CDATA[{"formFields":[],"formDataEntries":[]}]]></TemplafySlideFormConfiguration>
</file>

<file path=customXml/item94.xml><?xml version="1.0" encoding="utf-8"?>
<TemplafySlideTemplateConfiguration><![CDATA[{"slideVersion":0,"isValidatorEnabled":false,"isLocked":false,"elementsMetadata":[],"slideId":"637630200495997343","enableDocumentContentUpdater":true,"version":"1.14"}]]></TemplafySlideTemplateConfiguration>
</file>

<file path=customXml/item95.xml><?xml version="1.0" encoding="utf-8"?>
<TemplafySlideFormConfiguration><![CDATA[{"formFields":[],"formDataEntries":[]}]]></TemplafySlideFormConfiguration>
</file>

<file path=customXml/item96.xml><?xml version="1.0" encoding="utf-8"?>
<TemplafyFormConfiguration><![CDATA[{"formFields":[{"required":false,"helpTexts":{"prefix":"","postfix":""},"spacing":{},"type":"datePicker","name":"Date_only","label":"Date","fullyQualifiedName":"Date_only"}],"formDataEntries":[{"name":"Date_only","value":"xLMn8NzQwm/H6IVEqSMbbg=="}]}]]></TemplafyFormConfiguration>
</file>

<file path=customXml/item97.xml><?xml version="1.0" encoding="utf-8"?>
<TemplafySlideTemplateConfiguration><![CDATA[{"slideVersion":0,"isValidatorEnabled":false,"isLocked":false,"elementsMetadata":[],"slideId":"637630196441288446","enableDocumentContentUpdater":true,"version":"1.14"}]]></TemplafySlideTemplateConfiguration>
</file>

<file path=customXml/item98.xml><?xml version="1.0" encoding="utf-8"?>
<TemplafySlideFormConfiguration><![CDATA[{"formFields":[],"formDataEntries":[]}]]></TemplafySlideFormConfiguration>
</file>

<file path=customXml/item99.xml><?xml version="1.0" encoding="utf-8"?>
<TemplafySlideFormConfiguration><![CDATA[{"formFields":[],"formDataEntries":[]}]]></TemplafySlideFormConfiguration>
</file>

<file path=customXml/itemProps1.xml><?xml version="1.0" encoding="utf-8"?>
<ds:datastoreItem xmlns:ds="http://schemas.openxmlformats.org/officeDocument/2006/customXml" ds:itemID="{D95E064A-06A2-48DA-85D4-2FDED8EA09A6}">
  <ds:schemaRefs/>
</ds:datastoreItem>
</file>

<file path=customXml/itemProps10.xml><?xml version="1.0" encoding="utf-8"?>
<ds:datastoreItem xmlns:ds="http://schemas.openxmlformats.org/officeDocument/2006/customXml" ds:itemID="{8EFC05B9-ADDB-4A2E-9CE0-88F44A072C9C}">
  <ds:schemaRefs/>
</ds:datastoreItem>
</file>

<file path=customXml/itemProps100.xml><?xml version="1.0" encoding="utf-8"?>
<ds:datastoreItem xmlns:ds="http://schemas.openxmlformats.org/officeDocument/2006/customXml" ds:itemID="{5C348C46-FBF5-488F-9FCF-F73BABC9E388}">
  <ds:schemaRefs/>
</ds:datastoreItem>
</file>

<file path=customXml/itemProps101.xml><?xml version="1.0" encoding="utf-8"?>
<ds:datastoreItem xmlns:ds="http://schemas.openxmlformats.org/officeDocument/2006/customXml" ds:itemID="{58ADA545-494F-4F03-832B-EA67841B8CB1}">
  <ds:schemaRefs/>
</ds:datastoreItem>
</file>

<file path=customXml/itemProps102.xml><?xml version="1.0" encoding="utf-8"?>
<ds:datastoreItem xmlns:ds="http://schemas.openxmlformats.org/officeDocument/2006/customXml" ds:itemID="{A437A3C1-6688-4C53-A62D-1E838EFA2759}">
  <ds:schemaRefs/>
</ds:datastoreItem>
</file>

<file path=customXml/itemProps103.xml><?xml version="1.0" encoding="utf-8"?>
<ds:datastoreItem xmlns:ds="http://schemas.openxmlformats.org/officeDocument/2006/customXml" ds:itemID="{A83C8042-BA80-49D5-815A-026B6AF762C9}">
  <ds:schemaRefs/>
</ds:datastoreItem>
</file>

<file path=customXml/itemProps104.xml><?xml version="1.0" encoding="utf-8"?>
<ds:datastoreItem xmlns:ds="http://schemas.openxmlformats.org/officeDocument/2006/customXml" ds:itemID="{79BC384B-BDB1-4313-B525-989CF07ECDDB}">
  <ds:schemaRefs/>
</ds:datastoreItem>
</file>

<file path=customXml/itemProps105.xml><?xml version="1.0" encoding="utf-8"?>
<ds:datastoreItem xmlns:ds="http://schemas.openxmlformats.org/officeDocument/2006/customXml" ds:itemID="{880DE404-98F7-474B-8445-58FC2FEECD6D}">
  <ds:schemaRefs/>
</ds:datastoreItem>
</file>

<file path=customXml/itemProps106.xml><?xml version="1.0" encoding="utf-8"?>
<ds:datastoreItem xmlns:ds="http://schemas.openxmlformats.org/officeDocument/2006/customXml" ds:itemID="{940C06A2-C10F-4CB6-8B9C-BD3E475A6F41}">
  <ds:schemaRefs/>
</ds:datastoreItem>
</file>

<file path=customXml/itemProps107.xml><?xml version="1.0" encoding="utf-8"?>
<ds:datastoreItem xmlns:ds="http://schemas.openxmlformats.org/officeDocument/2006/customXml" ds:itemID="{C26B4035-E631-47DC-BEBA-B8F030868193}">
  <ds:schemaRefs/>
</ds:datastoreItem>
</file>

<file path=customXml/itemProps108.xml><?xml version="1.0" encoding="utf-8"?>
<ds:datastoreItem xmlns:ds="http://schemas.openxmlformats.org/officeDocument/2006/customXml" ds:itemID="{25F63A51-2109-44D5-A0A1-FDBD19A894EF}">
  <ds:schemaRefs/>
</ds:datastoreItem>
</file>

<file path=customXml/itemProps109.xml><?xml version="1.0" encoding="utf-8"?>
<ds:datastoreItem xmlns:ds="http://schemas.openxmlformats.org/officeDocument/2006/customXml" ds:itemID="{611C0B56-039C-48E9-B6C5-E291DA66906E}">
  <ds:schemaRefs/>
</ds:datastoreItem>
</file>

<file path=customXml/itemProps11.xml><?xml version="1.0" encoding="utf-8"?>
<ds:datastoreItem xmlns:ds="http://schemas.openxmlformats.org/officeDocument/2006/customXml" ds:itemID="{07136E73-05DA-4A49-B8C4-3E3188E5887E}">
  <ds:schemaRefs/>
</ds:datastoreItem>
</file>

<file path=customXml/itemProps110.xml><?xml version="1.0" encoding="utf-8"?>
<ds:datastoreItem xmlns:ds="http://schemas.openxmlformats.org/officeDocument/2006/customXml" ds:itemID="{975E31EE-847A-4FE9-A365-0BA73ED1F556}">
  <ds:schemaRefs/>
</ds:datastoreItem>
</file>

<file path=customXml/itemProps111.xml><?xml version="1.0" encoding="utf-8"?>
<ds:datastoreItem xmlns:ds="http://schemas.openxmlformats.org/officeDocument/2006/customXml" ds:itemID="{B36C2F5F-F089-4CC9-8F1B-46C2C8AABAE6}">
  <ds:schemaRefs/>
</ds:datastoreItem>
</file>

<file path=customXml/itemProps12.xml><?xml version="1.0" encoding="utf-8"?>
<ds:datastoreItem xmlns:ds="http://schemas.openxmlformats.org/officeDocument/2006/customXml" ds:itemID="{938C1E45-DE62-4B83-9300-A80A823A69CE}">
  <ds:schemaRefs/>
</ds:datastoreItem>
</file>

<file path=customXml/itemProps13.xml><?xml version="1.0" encoding="utf-8"?>
<ds:datastoreItem xmlns:ds="http://schemas.openxmlformats.org/officeDocument/2006/customXml" ds:itemID="{B2E2AD8D-DD47-4C42-98DC-157EB674D037}">
  <ds:schemaRefs/>
</ds:datastoreItem>
</file>

<file path=customXml/itemProps14.xml><?xml version="1.0" encoding="utf-8"?>
<ds:datastoreItem xmlns:ds="http://schemas.openxmlformats.org/officeDocument/2006/customXml" ds:itemID="{3BEE2116-A9C3-4843-9C83-D53B69244825}">
  <ds:schemaRefs/>
</ds:datastoreItem>
</file>

<file path=customXml/itemProps15.xml><?xml version="1.0" encoding="utf-8"?>
<ds:datastoreItem xmlns:ds="http://schemas.openxmlformats.org/officeDocument/2006/customXml" ds:itemID="{CB969019-D66D-46DD-82CA-2017855E46CE}">
  <ds:schemaRefs/>
</ds:datastoreItem>
</file>

<file path=customXml/itemProps16.xml><?xml version="1.0" encoding="utf-8"?>
<ds:datastoreItem xmlns:ds="http://schemas.openxmlformats.org/officeDocument/2006/customXml" ds:itemID="{698E2205-89C4-4889-8405-BF1E04CE90BF}">
  <ds:schemaRefs/>
</ds:datastoreItem>
</file>

<file path=customXml/itemProps17.xml><?xml version="1.0" encoding="utf-8"?>
<ds:datastoreItem xmlns:ds="http://schemas.openxmlformats.org/officeDocument/2006/customXml" ds:itemID="{1E46295E-4E16-4F65-B971-9968BD555705}">
  <ds:schemaRefs/>
</ds:datastoreItem>
</file>

<file path=customXml/itemProps18.xml><?xml version="1.0" encoding="utf-8"?>
<ds:datastoreItem xmlns:ds="http://schemas.openxmlformats.org/officeDocument/2006/customXml" ds:itemID="{C33666FC-8C94-4824-8CA4-31CE0F256382}">
  <ds:schemaRefs/>
</ds:datastoreItem>
</file>

<file path=customXml/itemProps19.xml><?xml version="1.0" encoding="utf-8"?>
<ds:datastoreItem xmlns:ds="http://schemas.openxmlformats.org/officeDocument/2006/customXml" ds:itemID="{7063DD40-5829-4C8A-A549-F2801F416438}">
  <ds:schemaRefs/>
</ds:datastoreItem>
</file>

<file path=customXml/itemProps2.xml><?xml version="1.0" encoding="utf-8"?>
<ds:datastoreItem xmlns:ds="http://schemas.openxmlformats.org/officeDocument/2006/customXml" ds:itemID="{99CF604F-3582-429B-AC66-B1B16F35B744}">
  <ds:schemaRefs/>
</ds:datastoreItem>
</file>

<file path=customXml/itemProps20.xml><?xml version="1.0" encoding="utf-8"?>
<ds:datastoreItem xmlns:ds="http://schemas.openxmlformats.org/officeDocument/2006/customXml" ds:itemID="{EE0DC5DE-CDA7-432A-B2CC-2C23C2936F95}">
  <ds:schemaRefs/>
</ds:datastoreItem>
</file>

<file path=customXml/itemProps21.xml><?xml version="1.0" encoding="utf-8"?>
<ds:datastoreItem xmlns:ds="http://schemas.openxmlformats.org/officeDocument/2006/customXml" ds:itemID="{088691DF-78FC-4C02-9673-7A3920DE1234}">
  <ds:schemaRefs/>
</ds:datastoreItem>
</file>

<file path=customXml/itemProps22.xml><?xml version="1.0" encoding="utf-8"?>
<ds:datastoreItem xmlns:ds="http://schemas.openxmlformats.org/officeDocument/2006/customXml" ds:itemID="{0F09641C-965C-433C-9DF8-2BC0822A2306}">
  <ds:schemaRefs/>
</ds:datastoreItem>
</file>

<file path=customXml/itemProps23.xml><?xml version="1.0" encoding="utf-8"?>
<ds:datastoreItem xmlns:ds="http://schemas.openxmlformats.org/officeDocument/2006/customXml" ds:itemID="{681D53FE-B0E9-4CBA-B88A-D5AE0FEE6E72}">
  <ds:schemaRefs/>
</ds:datastoreItem>
</file>

<file path=customXml/itemProps24.xml><?xml version="1.0" encoding="utf-8"?>
<ds:datastoreItem xmlns:ds="http://schemas.openxmlformats.org/officeDocument/2006/customXml" ds:itemID="{CE6D6D79-C9DF-4B3A-A2D0-30DFA997F57C}">
  <ds:schemaRefs/>
</ds:datastoreItem>
</file>

<file path=customXml/itemProps25.xml><?xml version="1.0" encoding="utf-8"?>
<ds:datastoreItem xmlns:ds="http://schemas.openxmlformats.org/officeDocument/2006/customXml" ds:itemID="{35DA68AF-BD5D-4352-BF57-BD52F715D244}">
  <ds:schemaRefs/>
</ds:datastoreItem>
</file>

<file path=customXml/itemProps26.xml><?xml version="1.0" encoding="utf-8"?>
<ds:datastoreItem xmlns:ds="http://schemas.openxmlformats.org/officeDocument/2006/customXml" ds:itemID="{84C357CB-B1E4-4E1D-88BB-1D5A6EDE69C8}">
  <ds:schemaRefs/>
</ds:datastoreItem>
</file>

<file path=customXml/itemProps27.xml><?xml version="1.0" encoding="utf-8"?>
<ds:datastoreItem xmlns:ds="http://schemas.openxmlformats.org/officeDocument/2006/customXml" ds:itemID="{77C60C9B-D06C-49C5-AA12-8E57DD5E5FB6}">
  <ds:schemaRefs/>
</ds:datastoreItem>
</file>

<file path=customXml/itemProps28.xml><?xml version="1.0" encoding="utf-8"?>
<ds:datastoreItem xmlns:ds="http://schemas.openxmlformats.org/officeDocument/2006/customXml" ds:itemID="{CE0A793E-0FA3-46F4-8343-378A3A6BE0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6e983a-f1d7-4d3c-91db-252f29f3e159"/>
    <ds:schemaRef ds:uri="2e35a3c0-6932-4795-bc29-a2b24e5097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9.xml><?xml version="1.0" encoding="utf-8"?>
<ds:datastoreItem xmlns:ds="http://schemas.openxmlformats.org/officeDocument/2006/customXml" ds:itemID="{757A7E6D-2F45-4C05-8810-A144784CD08E}">
  <ds:schemaRefs/>
</ds:datastoreItem>
</file>

<file path=customXml/itemProps3.xml><?xml version="1.0" encoding="utf-8"?>
<ds:datastoreItem xmlns:ds="http://schemas.openxmlformats.org/officeDocument/2006/customXml" ds:itemID="{C093D2E5-967C-4808-B0F3-8C0E38BD9E2C}">
  <ds:schemaRefs/>
</ds:datastoreItem>
</file>

<file path=customXml/itemProps30.xml><?xml version="1.0" encoding="utf-8"?>
<ds:datastoreItem xmlns:ds="http://schemas.openxmlformats.org/officeDocument/2006/customXml" ds:itemID="{65340FBA-34D2-488A-AE96-4BFEF821565F}">
  <ds:schemaRefs/>
</ds:datastoreItem>
</file>

<file path=customXml/itemProps31.xml><?xml version="1.0" encoding="utf-8"?>
<ds:datastoreItem xmlns:ds="http://schemas.openxmlformats.org/officeDocument/2006/customXml" ds:itemID="{5556AF02-9D47-4B09-83BA-E98BC0CF9C72}">
  <ds:schemaRefs/>
</ds:datastoreItem>
</file>

<file path=customXml/itemProps32.xml><?xml version="1.0" encoding="utf-8"?>
<ds:datastoreItem xmlns:ds="http://schemas.openxmlformats.org/officeDocument/2006/customXml" ds:itemID="{EE38D520-BA83-4550-995C-730AAC24D66C}">
  <ds:schemaRefs/>
</ds:datastoreItem>
</file>

<file path=customXml/itemProps33.xml><?xml version="1.0" encoding="utf-8"?>
<ds:datastoreItem xmlns:ds="http://schemas.openxmlformats.org/officeDocument/2006/customXml" ds:itemID="{1FA9122B-2689-43EA-8A9E-8B83514FDCD6}">
  <ds:schemaRefs/>
</ds:datastoreItem>
</file>

<file path=customXml/itemProps34.xml><?xml version="1.0" encoding="utf-8"?>
<ds:datastoreItem xmlns:ds="http://schemas.openxmlformats.org/officeDocument/2006/customXml" ds:itemID="{E969FFF2-7F6F-4A62-B0D5-575E8CA17DD5}">
  <ds:schemaRefs/>
</ds:datastoreItem>
</file>

<file path=customXml/itemProps35.xml><?xml version="1.0" encoding="utf-8"?>
<ds:datastoreItem xmlns:ds="http://schemas.openxmlformats.org/officeDocument/2006/customXml" ds:itemID="{01D839AB-A8E3-4D75-BBDD-C64811BA8CB0}">
  <ds:schemaRefs/>
</ds:datastoreItem>
</file>

<file path=customXml/itemProps36.xml><?xml version="1.0" encoding="utf-8"?>
<ds:datastoreItem xmlns:ds="http://schemas.openxmlformats.org/officeDocument/2006/customXml" ds:itemID="{64E723D9-E2A5-4F6D-8C17-E25C8AFACE27}">
  <ds:schemaRefs/>
</ds:datastoreItem>
</file>

<file path=customXml/itemProps37.xml><?xml version="1.0" encoding="utf-8"?>
<ds:datastoreItem xmlns:ds="http://schemas.openxmlformats.org/officeDocument/2006/customXml" ds:itemID="{432FF9C2-D8CD-4A15-A039-0B07071AFB81}">
  <ds:schemaRefs/>
</ds:datastoreItem>
</file>

<file path=customXml/itemProps38.xml><?xml version="1.0" encoding="utf-8"?>
<ds:datastoreItem xmlns:ds="http://schemas.openxmlformats.org/officeDocument/2006/customXml" ds:itemID="{56D670DE-6F89-4D0D-B10E-9A853BCA0C47}">
  <ds:schemaRefs/>
</ds:datastoreItem>
</file>

<file path=customXml/itemProps39.xml><?xml version="1.0" encoding="utf-8"?>
<ds:datastoreItem xmlns:ds="http://schemas.openxmlformats.org/officeDocument/2006/customXml" ds:itemID="{BACDC140-CB0F-432C-8A6C-F795F724F66D}">
  <ds:schemaRefs/>
</ds:datastoreItem>
</file>

<file path=customXml/itemProps4.xml><?xml version="1.0" encoding="utf-8"?>
<ds:datastoreItem xmlns:ds="http://schemas.openxmlformats.org/officeDocument/2006/customXml" ds:itemID="{864EF023-C061-494E-AEA9-5EB1E7DD8E7C}">
  <ds:schemaRefs/>
</ds:datastoreItem>
</file>

<file path=customXml/itemProps40.xml><?xml version="1.0" encoding="utf-8"?>
<ds:datastoreItem xmlns:ds="http://schemas.openxmlformats.org/officeDocument/2006/customXml" ds:itemID="{6953F725-C10B-4968-B79B-EAFDA6CA82A2}">
  <ds:schemaRefs/>
</ds:datastoreItem>
</file>

<file path=customXml/itemProps41.xml><?xml version="1.0" encoding="utf-8"?>
<ds:datastoreItem xmlns:ds="http://schemas.openxmlformats.org/officeDocument/2006/customXml" ds:itemID="{492FF44D-4529-4807-A26C-48FB57EB24F0}">
  <ds:schemaRefs/>
</ds:datastoreItem>
</file>

<file path=customXml/itemProps42.xml><?xml version="1.0" encoding="utf-8"?>
<ds:datastoreItem xmlns:ds="http://schemas.openxmlformats.org/officeDocument/2006/customXml" ds:itemID="{1951D1B8-7F7B-4422-A739-F01AF1FB610D}">
  <ds:schemaRefs/>
</ds:datastoreItem>
</file>

<file path=customXml/itemProps43.xml><?xml version="1.0" encoding="utf-8"?>
<ds:datastoreItem xmlns:ds="http://schemas.openxmlformats.org/officeDocument/2006/customXml" ds:itemID="{947C31D6-2687-4E97-A124-2E747AC26F7A}">
  <ds:schemaRefs/>
</ds:datastoreItem>
</file>

<file path=customXml/itemProps44.xml><?xml version="1.0" encoding="utf-8"?>
<ds:datastoreItem xmlns:ds="http://schemas.openxmlformats.org/officeDocument/2006/customXml" ds:itemID="{89A42F3E-2D2B-4F58-9B25-6DD1C716863D}">
  <ds:schemaRefs/>
</ds:datastoreItem>
</file>

<file path=customXml/itemProps45.xml><?xml version="1.0" encoding="utf-8"?>
<ds:datastoreItem xmlns:ds="http://schemas.openxmlformats.org/officeDocument/2006/customXml" ds:itemID="{9C9DCFDE-FB6F-4A4C-AF8A-02A39D0E16E7}">
  <ds:schemaRefs/>
</ds:datastoreItem>
</file>

<file path=customXml/itemProps46.xml><?xml version="1.0" encoding="utf-8"?>
<ds:datastoreItem xmlns:ds="http://schemas.openxmlformats.org/officeDocument/2006/customXml" ds:itemID="{CD580E89-67D8-454A-95BE-D16199E31FF2}">
  <ds:schemaRefs/>
</ds:datastoreItem>
</file>

<file path=customXml/itemProps47.xml><?xml version="1.0" encoding="utf-8"?>
<ds:datastoreItem xmlns:ds="http://schemas.openxmlformats.org/officeDocument/2006/customXml" ds:itemID="{AF1C5695-033B-4403-A3D1-51319DCDE4DB}">
  <ds:schemaRefs/>
</ds:datastoreItem>
</file>

<file path=customXml/itemProps48.xml><?xml version="1.0" encoding="utf-8"?>
<ds:datastoreItem xmlns:ds="http://schemas.openxmlformats.org/officeDocument/2006/customXml" ds:itemID="{4F4C5983-AF2C-429C-B55F-8ACF5C82E718}">
  <ds:schemaRefs/>
</ds:datastoreItem>
</file>

<file path=customXml/itemProps49.xml><?xml version="1.0" encoding="utf-8"?>
<ds:datastoreItem xmlns:ds="http://schemas.openxmlformats.org/officeDocument/2006/customXml" ds:itemID="{006554E1-2A66-4895-B3C3-212B8B83A6C5}">
  <ds:schemaRefs/>
</ds:datastoreItem>
</file>

<file path=customXml/itemProps5.xml><?xml version="1.0" encoding="utf-8"?>
<ds:datastoreItem xmlns:ds="http://schemas.openxmlformats.org/officeDocument/2006/customXml" ds:itemID="{244EF7EB-6B6D-4DAB-B557-B5335954ACA4}">
  <ds:schemaRefs/>
</ds:datastoreItem>
</file>

<file path=customXml/itemProps50.xml><?xml version="1.0" encoding="utf-8"?>
<ds:datastoreItem xmlns:ds="http://schemas.openxmlformats.org/officeDocument/2006/customXml" ds:itemID="{4B4C03A1-0A2C-421B-8A7E-3FD1DA028CD9}">
  <ds:schemaRefs>
    <ds:schemaRef ds:uri="2e35a3c0-6932-4795-bc29-a2b24e50973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66e983a-f1d7-4d3c-91db-252f29f3e159"/>
    <ds:schemaRef ds:uri="http://www.w3.org/XML/1998/namespace"/>
    <ds:schemaRef ds:uri="http://purl.org/dc/dcmitype/"/>
  </ds:schemaRefs>
</ds:datastoreItem>
</file>

<file path=customXml/itemProps51.xml><?xml version="1.0" encoding="utf-8"?>
<ds:datastoreItem xmlns:ds="http://schemas.openxmlformats.org/officeDocument/2006/customXml" ds:itemID="{ED2187F4-4911-4721-925C-DCB87A91532D}">
  <ds:schemaRefs/>
</ds:datastoreItem>
</file>

<file path=customXml/itemProps52.xml><?xml version="1.0" encoding="utf-8"?>
<ds:datastoreItem xmlns:ds="http://schemas.openxmlformats.org/officeDocument/2006/customXml" ds:itemID="{9F981381-E5FF-4341-A48E-8F32CDF64C81}">
  <ds:schemaRefs/>
</ds:datastoreItem>
</file>

<file path=customXml/itemProps53.xml><?xml version="1.0" encoding="utf-8"?>
<ds:datastoreItem xmlns:ds="http://schemas.openxmlformats.org/officeDocument/2006/customXml" ds:itemID="{5A9F42C8-2F40-4586-87AC-6CE3ED6E26A0}">
  <ds:schemaRefs/>
</ds:datastoreItem>
</file>

<file path=customXml/itemProps54.xml><?xml version="1.0" encoding="utf-8"?>
<ds:datastoreItem xmlns:ds="http://schemas.openxmlformats.org/officeDocument/2006/customXml" ds:itemID="{44DB09F9-BCDD-4A0E-851E-A1546C056431}">
  <ds:schemaRefs/>
</ds:datastoreItem>
</file>

<file path=customXml/itemProps55.xml><?xml version="1.0" encoding="utf-8"?>
<ds:datastoreItem xmlns:ds="http://schemas.openxmlformats.org/officeDocument/2006/customXml" ds:itemID="{2C866714-E037-4C8A-91C0-DE77CDA036A3}">
  <ds:schemaRefs/>
</ds:datastoreItem>
</file>

<file path=customXml/itemProps56.xml><?xml version="1.0" encoding="utf-8"?>
<ds:datastoreItem xmlns:ds="http://schemas.openxmlformats.org/officeDocument/2006/customXml" ds:itemID="{FBDC704B-F246-4029-8405-62936A1C5824}">
  <ds:schemaRefs/>
</ds:datastoreItem>
</file>

<file path=customXml/itemProps57.xml><?xml version="1.0" encoding="utf-8"?>
<ds:datastoreItem xmlns:ds="http://schemas.openxmlformats.org/officeDocument/2006/customXml" ds:itemID="{FACEF399-AC5F-445D-9E61-27EAAABFE08A}">
  <ds:schemaRefs/>
</ds:datastoreItem>
</file>

<file path=customXml/itemProps58.xml><?xml version="1.0" encoding="utf-8"?>
<ds:datastoreItem xmlns:ds="http://schemas.openxmlformats.org/officeDocument/2006/customXml" ds:itemID="{D4F91E3F-155A-46C8-B1DC-55F43FAC4B50}">
  <ds:schemaRefs/>
</ds:datastoreItem>
</file>

<file path=customXml/itemProps59.xml><?xml version="1.0" encoding="utf-8"?>
<ds:datastoreItem xmlns:ds="http://schemas.openxmlformats.org/officeDocument/2006/customXml" ds:itemID="{098A3058-7355-4DC5-8ACF-ECA3DC49D391}">
  <ds:schemaRefs/>
</ds:datastoreItem>
</file>

<file path=customXml/itemProps6.xml><?xml version="1.0" encoding="utf-8"?>
<ds:datastoreItem xmlns:ds="http://schemas.openxmlformats.org/officeDocument/2006/customXml" ds:itemID="{EDA190C0-D1BE-4EFC-8BC7-B830B11D9721}">
  <ds:schemaRefs/>
</ds:datastoreItem>
</file>

<file path=customXml/itemProps60.xml><?xml version="1.0" encoding="utf-8"?>
<ds:datastoreItem xmlns:ds="http://schemas.openxmlformats.org/officeDocument/2006/customXml" ds:itemID="{90A4D170-AB43-45FD-9563-1CAD1621BD6C}">
  <ds:schemaRefs/>
</ds:datastoreItem>
</file>

<file path=customXml/itemProps61.xml><?xml version="1.0" encoding="utf-8"?>
<ds:datastoreItem xmlns:ds="http://schemas.openxmlformats.org/officeDocument/2006/customXml" ds:itemID="{029F9E72-AEB1-4E99-8072-35DE3EBA916B}">
  <ds:schemaRefs/>
</ds:datastoreItem>
</file>

<file path=customXml/itemProps62.xml><?xml version="1.0" encoding="utf-8"?>
<ds:datastoreItem xmlns:ds="http://schemas.openxmlformats.org/officeDocument/2006/customXml" ds:itemID="{6084F698-DEBF-4EC4-AF14-84C652748828}">
  <ds:schemaRefs/>
</ds:datastoreItem>
</file>

<file path=customXml/itemProps63.xml><?xml version="1.0" encoding="utf-8"?>
<ds:datastoreItem xmlns:ds="http://schemas.openxmlformats.org/officeDocument/2006/customXml" ds:itemID="{AD34DFE0-5B5C-4B6C-92D9-895163EC6CA8}">
  <ds:schemaRefs/>
</ds:datastoreItem>
</file>

<file path=customXml/itemProps64.xml><?xml version="1.0" encoding="utf-8"?>
<ds:datastoreItem xmlns:ds="http://schemas.openxmlformats.org/officeDocument/2006/customXml" ds:itemID="{1326D964-C700-426F-998C-79A949453942}">
  <ds:schemaRefs/>
</ds:datastoreItem>
</file>

<file path=customXml/itemProps65.xml><?xml version="1.0" encoding="utf-8"?>
<ds:datastoreItem xmlns:ds="http://schemas.openxmlformats.org/officeDocument/2006/customXml" ds:itemID="{0320D0E5-64B8-4816-8EFD-FD25653AD5FA}">
  <ds:schemaRefs/>
</ds:datastoreItem>
</file>

<file path=customXml/itemProps66.xml><?xml version="1.0" encoding="utf-8"?>
<ds:datastoreItem xmlns:ds="http://schemas.openxmlformats.org/officeDocument/2006/customXml" ds:itemID="{C3992D5D-B3DF-4DDB-A997-A25ACFB849B5}">
  <ds:schemaRefs/>
</ds:datastoreItem>
</file>

<file path=customXml/itemProps67.xml><?xml version="1.0" encoding="utf-8"?>
<ds:datastoreItem xmlns:ds="http://schemas.openxmlformats.org/officeDocument/2006/customXml" ds:itemID="{AE47C011-5458-4770-A6F8-240B7F0E9EAD}">
  <ds:schemaRefs/>
</ds:datastoreItem>
</file>

<file path=customXml/itemProps68.xml><?xml version="1.0" encoding="utf-8"?>
<ds:datastoreItem xmlns:ds="http://schemas.openxmlformats.org/officeDocument/2006/customXml" ds:itemID="{8763290C-8208-4821-A60D-5E23E05DF9A3}">
  <ds:schemaRefs/>
</ds:datastoreItem>
</file>

<file path=customXml/itemProps69.xml><?xml version="1.0" encoding="utf-8"?>
<ds:datastoreItem xmlns:ds="http://schemas.openxmlformats.org/officeDocument/2006/customXml" ds:itemID="{E72B6643-4CD3-4149-A194-8BE0B2A79575}">
  <ds:schemaRefs/>
</ds:datastoreItem>
</file>

<file path=customXml/itemProps7.xml><?xml version="1.0" encoding="utf-8"?>
<ds:datastoreItem xmlns:ds="http://schemas.openxmlformats.org/officeDocument/2006/customXml" ds:itemID="{C0746A7D-7922-49F3-AB9A-3ACAF062AE42}">
  <ds:schemaRefs/>
</ds:datastoreItem>
</file>

<file path=customXml/itemProps70.xml><?xml version="1.0" encoding="utf-8"?>
<ds:datastoreItem xmlns:ds="http://schemas.openxmlformats.org/officeDocument/2006/customXml" ds:itemID="{D3E16C27-9731-4B92-95BF-F458EFBC3A44}">
  <ds:schemaRefs/>
</ds:datastoreItem>
</file>

<file path=customXml/itemProps71.xml><?xml version="1.0" encoding="utf-8"?>
<ds:datastoreItem xmlns:ds="http://schemas.openxmlformats.org/officeDocument/2006/customXml" ds:itemID="{D0F338F9-690D-44DE-9248-49AA9E9F8F83}">
  <ds:schemaRefs/>
</ds:datastoreItem>
</file>

<file path=customXml/itemProps72.xml><?xml version="1.0" encoding="utf-8"?>
<ds:datastoreItem xmlns:ds="http://schemas.openxmlformats.org/officeDocument/2006/customXml" ds:itemID="{5C1B85E4-F176-414E-918A-95E7F85EC434}">
  <ds:schemaRefs/>
</ds:datastoreItem>
</file>

<file path=customXml/itemProps73.xml><?xml version="1.0" encoding="utf-8"?>
<ds:datastoreItem xmlns:ds="http://schemas.openxmlformats.org/officeDocument/2006/customXml" ds:itemID="{CC32755F-1200-4C17-8069-393A9AC94E83}">
  <ds:schemaRefs/>
</ds:datastoreItem>
</file>

<file path=customXml/itemProps74.xml><?xml version="1.0" encoding="utf-8"?>
<ds:datastoreItem xmlns:ds="http://schemas.openxmlformats.org/officeDocument/2006/customXml" ds:itemID="{E90B6BC9-7D54-463A-8D05-91759112E40A}">
  <ds:schemaRefs/>
</ds:datastoreItem>
</file>

<file path=customXml/itemProps75.xml><?xml version="1.0" encoding="utf-8"?>
<ds:datastoreItem xmlns:ds="http://schemas.openxmlformats.org/officeDocument/2006/customXml" ds:itemID="{8A87412A-927F-459C-A213-0E25E70BED11}">
  <ds:schemaRefs/>
</ds:datastoreItem>
</file>

<file path=customXml/itemProps76.xml><?xml version="1.0" encoding="utf-8"?>
<ds:datastoreItem xmlns:ds="http://schemas.openxmlformats.org/officeDocument/2006/customXml" ds:itemID="{A7A6561A-4331-4CF3-87C5-0F82F01B0E18}">
  <ds:schemaRefs/>
</ds:datastoreItem>
</file>

<file path=customXml/itemProps77.xml><?xml version="1.0" encoding="utf-8"?>
<ds:datastoreItem xmlns:ds="http://schemas.openxmlformats.org/officeDocument/2006/customXml" ds:itemID="{B91D8FB0-2E61-49F5-8F25-74D3F3A6F551}">
  <ds:schemaRefs/>
</ds:datastoreItem>
</file>

<file path=customXml/itemProps78.xml><?xml version="1.0" encoding="utf-8"?>
<ds:datastoreItem xmlns:ds="http://schemas.openxmlformats.org/officeDocument/2006/customXml" ds:itemID="{05D1BCDC-BE20-4B79-8876-92DBC33A167F}">
  <ds:schemaRefs/>
</ds:datastoreItem>
</file>

<file path=customXml/itemProps79.xml><?xml version="1.0" encoding="utf-8"?>
<ds:datastoreItem xmlns:ds="http://schemas.openxmlformats.org/officeDocument/2006/customXml" ds:itemID="{D4F45799-3283-4468-80AC-423D6AE1BA33}">
  <ds:schemaRefs/>
</ds:datastoreItem>
</file>

<file path=customXml/itemProps8.xml><?xml version="1.0" encoding="utf-8"?>
<ds:datastoreItem xmlns:ds="http://schemas.openxmlformats.org/officeDocument/2006/customXml" ds:itemID="{BA441DBE-82B7-45E5-A322-DD65449EEFD2}">
  <ds:schemaRefs/>
</ds:datastoreItem>
</file>

<file path=customXml/itemProps80.xml><?xml version="1.0" encoding="utf-8"?>
<ds:datastoreItem xmlns:ds="http://schemas.openxmlformats.org/officeDocument/2006/customXml" ds:itemID="{5DAD6267-39B2-4C8A-B5B9-337EBE4BC725}">
  <ds:schemaRefs/>
</ds:datastoreItem>
</file>

<file path=customXml/itemProps81.xml><?xml version="1.0" encoding="utf-8"?>
<ds:datastoreItem xmlns:ds="http://schemas.openxmlformats.org/officeDocument/2006/customXml" ds:itemID="{F6F6AB34-3527-4A27-8ACC-6F05273CAA2D}">
  <ds:schemaRefs/>
</ds:datastoreItem>
</file>

<file path=customXml/itemProps82.xml><?xml version="1.0" encoding="utf-8"?>
<ds:datastoreItem xmlns:ds="http://schemas.openxmlformats.org/officeDocument/2006/customXml" ds:itemID="{DAB66238-266A-4698-AE94-DE3B92A02347}">
  <ds:schemaRefs/>
</ds:datastoreItem>
</file>

<file path=customXml/itemProps83.xml><?xml version="1.0" encoding="utf-8"?>
<ds:datastoreItem xmlns:ds="http://schemas.openxmlformats.org/officeDocument/2006/customXml" ds:itemID="{57069B26-6658-48C1-9C99-3D510C9AC877}">
  <ds:schemaRefs/>
</ds:datastoreItem>
</file>

<file path=customXml/itemProps84.xml><?xml version="1.0" encoding="utf-8"?>
<ds:datastoreItem xmlns:ds="http://schemas.openxmlformats.org/officeDocument/2006/customXml" ds:itemID="{0EE508DE-FB1A-46C8-A84A-668602F7155C}">
  <ds:schemaRefs/>
</ds:datastoreItem>
</file>

<file path=customXml/itemProps85.xml><?xml version="1.0" encoding="utf-8"?>
<ds:datastoreItem xmlns:ds="http://schemas.openxmlformats.org/officeDocument/2006/customXml" ds:itemID="{2E42E75F-EEB1-46A7-AB4A-93128F7070A4}">
  <ds:schemaRefs/>
</ds:datastoreItem>
</file>

<file path=customXml/itemProps86.xml><?xml version="1.0" encoding="utf-8"?>
<ds:datastoreItem xmlns:ds="http://schemas.openxmlformats.org/officeDocument/2006/customXml" ds:itemID="{8DB6E41B-E7D3-4E92-8587-D433E96D0E7F}">
  <ds:schemaRefs/>
</ds:datastoreItem>
</file>

<file path=customXml/itemProps87.xml><?xml version="1.0" encoding="utf-8"?>
<ds:datastoreItem xmlns:ds="http://schemas.openxmlformats.org/officeDocument/2006/customXml" ds:itemID="{7181220B-EE6E-4CE0-9CB3-A01162B9BFD2}">
  <ds:schemaRefs/>
</ds:datastoreItem>
</file>

<file path=customXml/itemProps88.xml><?xml version="1.0" encoding="utf-8"?>
<ds:datastoreItem xmlns:ds="http://schemas.openxmlformats.org/officeDocument/2006/customXml" ds:itemID="{A7F48D5C-99CB-428B-BE6C-E27626ABBBEA}">
  <ds:schemaRefs/>
</ds:datastoreItem>
</file>

<file path=customXml/itemProps89.xml><?xml version="1.0" encoding="utf-8"?>
<ds:datastoreItem xmlns:ds="http://schemas.openxmlformats.org/officeDocument/2006/customXml" ds:itemID="{A3ED91E9-0590-4BBB-95DF-74F44AE6781A}">
  <ds:schemaRefs/>
</ds:datastoreItem>
</file>

<file path=customXml/itemProps9.xml><?xml version="1.0" encoding="utf-8"?>
<ds:datastoreItem xmlns:ds="http://schemas.openxmlformats.org/officeDocument/2006/customXml" ds:itemID="{E79E4BA9-9E28-4ECA-8ED1-50A011F76C8B}">
  <ds:schemaRefs/>
</ds:datastoreItem>
</file>

<file path=customXml/itemProps90.xml><?xml version="1.0" encoding="utf-8"?>
<ds:datastoreItem xmlns:ds="http://schemas.openxmlformats.org/officeDocument/2006/customXml" ds:itemID="{77C94495-C4F5-4413-BF14-64F59CE533D4}">
  <ds:schemaRefs>
    <ds:schemaRef ds:uri="http://schemas.microsoft.com/sharepoint/v3/contenttype/forms"/>
  </ds:schemaRefs>
</ds:datastoreItem>
</file>

<file path=customXml/itemProps91.xml><?xml version="1.0" encoding="utf-8"?>
<ds:datastoreItem xmlns:ds="http://schemas.openxmlformats.org/officeDocument/2006/customXml" ds:itemID="{23F9FF1E-DC66-4EE5-B112-891D79A89F08}">
  <ds:schemaRefs/>
</ds:datastoreItem>
</file>

<file path=customXml/itemProps92.xml><?xml version="1.0" encoding="utf-8"?>
<ds:datastoreItem xmlns:ds="http://schemas.openxmlformats.org/officeDocument/2006/customXml" ds:itemID="{A17645CC-9806-4CB0-BC73-D702509F20F6}">
  <ds:schemaRefs/>
</ds:datastoreItem>
</file>

<file path=customXml/itemProps93.xml><?xml version="1.0" encoding="utf-8"?>
<ds:datastoreItem xmlns:ds="http://schemas.openxmlformats.org/officeDocument/2006/customXml" ds:itemID="{50129DB5-B61A-4885-B99F-028CD900B0A8}">
  <ds:schemaRefs/>
</ds:datastoreItem>
</file>

<file path=customXml/itemProps94.xml><?xml version="1.0" encoding="utf-8"?>
<ds:datastoreItem xmlns:ds="http://schemas.openxmlformats.org/officeDocument/2006/customXml" ds:itemID="{C6207B2E-B4EC-46BC-8582-048BB7261A5F}">
  <ds:schemaRefs/>
</ds:datastoreItem>
</file>

<file path=customXml/itemProps95.xml><?xml version="1.0" encoding="utf-8"?>
<ds:datastoreItem xmlns:ds="http://schemas.openxmlformats.org/officeDocument/2006/customXml" ds:itemID="{6C2E4B1D-A14C-4D64-9B23-DE84B9716A57}">
  <ds:schemaRefs/>
</ds:datastoreItem>
</file>

<file path=customXml/itemProps96.xml><?xml version="1.0" encoding="utf-8"?>
<ds:datastoreItem xmlns:ds="http://schemas.openxmlformats.org/officeDocument/2006/customXml" ds:itemID="{FB2513B4-3AE2-40EA-90B0-EAEB81192ECF}">
  <ds:schemaRefs/>
</ds:datastoreItem>
</file>

<file path=customXml/itemProps97.xml><?xml version="1.0" encoding="utf-8"?>
<ds:datastoreItem xmlns:ds="http://schemas.openxmlformats.org/officeDocument/2006/customXml" ds:itemID="{0F702DB7-9738-4766-9CE4-CD683E0D9531}">
  <ds:schemaRefs/>
</ds:datastoreItem>
</file>

<file path=customXml/itemProps98.xml><?xml version="1.0" encoding="utf-8"?>
<ds:datastoreItem xmlns:ds="http://schemas.openxmlformats.org/officeDocument/2006/customXml" ds:itemID="{9C0C5DF3-2B75-4FCE-A505-50C600F78F76}">
  <ds:schemaRefs/>
</ds:datastoreItem>
</file>

<file path=customXml/itemProps99.xml><?xml version="1.0" encoding="utf-8"?>
<ds:datastoreItem xmlns:ds="http://schemas.openxmlformats.org/officeDocument/2006/customXml" ds:itemID="{D91663A2-6AA1-4BEA-832E-FB10D8E0FEC6}">
  <ds:schemaRefs/>
</ds:datastoreItem>
</file>

<file path=docProps/app.xml><?xml version="1.0" encoding="utf-8"?>
<Properties xmlns="http://schemas.openxmlformats.org/officeDocument/2006/extended-properties" xmlns:vt="http://schemas.openxmlformats.org/officeDocument/2006/docPropsVTypes">
  <Template/>
  <TotalTime>3413</TotalTime>
  <Words>479</Words>
  <Application>Microsoft Office PowerPoint</Application>
  <PresentationFormat>Widescreen</PresentationFormat>
  <Paragraphs>73</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Butler</vt:lpstr>
      <vt:lpstr>Butler Medium</vt:lpstr>
      <vt:lpstr>Calibri</vt:lpstr>
      <vt:lpstr>GeoSlab703 Md BT</vt:lpstr>
      <vt:lpstr>Open Sans</vt:lpstr>
      <vt:lpstr>Roboto Slab</vt:lpstr>
      <vt:lpstr>Roboto Slab Light</vt:lpstr>
      <vt:lpstr>Source Sans Pro</vt:lpstr>
      <vt:lpstr>Wingdings</vt:lpstr>
      <vt:lpstr>Office Theme</vt:lpstr>
      <vt:lpstr>PowerPoint Presentation</vt:lpstr>
      <vt:lpstr>Commercial Rates</vt:lpstr>
      <vt:lpstr>PowerPoint Presentation</vt:lpstr>
      <vt:lpstr>What is it?</vt:lpstr>
      <vt:lpstr>PowerPoint Presentation</vt:lpstr>
      <vt:lpstr>PowerPoint Presentation</vt:lpstr>
      <vt:lpstr>Methods of Valuation</vt:lpstr>
      <vt:lpstr>Shortened Method</vt:lpstr>
      <vt:lpstr>PowerPoint Presentation</vt:lpstr>
      <vt:lpstr>Accounts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Peters</dc:creator>
  <cp:lastModifiedBy>Carol Bergin</cp:lastModifiedBy>
  <cp:revision>290</cp:revision>
  <dcterms:created xsi:type="dcterms:W3CDTF">2017-01-31T02:14:59Z</dcterms:created>
  <dcterms:modified xsi:type="dcterms:W3CDTF">2022-10-06T15:45:38Z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0x010100C6DBCD2B32550F45A347922F32B21B6E</vt:lpwstr>
  </property>
  <property fmtid="{D5CDD505-2E9C-101B-9397-08002B2CF9AE}" pid="3" name="MS Version">
    <vt:lpwstr>1.0.8</vt:lpwstr>
  </property>
  <property fmtid="{D5CDD505-2E9C-101B-9397-08002B2CF9AE}" pid="4" name="TemplafyTimeStamp">
    <vt:lpwstr>2022-08-04T11:33:57.7507491Z</vt:lpwstr>
  </property>
  <property fmtid="{D5CDD505-2E9C-101B-9397-08002B2CF9AE}" pid="5" name="TemplafyTenantId">
    <vt:lpwstr>avisonyoung</vt:lpwstr>
  </property>
  <property fmtid="{D5CDD505-2E9C-101B-9397-08002B2CF9AE}" pid="6" name="TemplafyTemplateId">
    <vt:lpwstr>637630142932097527</vt:lpwstr>
  </property>
  <property fmtid="{D5CDD505-2E9C-101B-9397-08002B2CF9AE}" pid="7" name="TemplafyUserProfileId">
    <vt:lpwstr>637774221235358685</vt:lpwstr>
  </property>
  <property fmtid="{D5CDD505-2E9C-101B-9397-08002B2CF9AE}" pid="8" name="TemplafyLanguageCode">
    <vt:lpwstr>en-GB</vt:lpwstr>
  </property>
  <property fmtid="{D5CDD505-2E9C-101B-9397-08002B2CF9AE}" pid="9" name="MediaServiceImageTags">
    <vt:lpwstr/>
  </property>
</Properties>
</file>